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78" r:id="rId4"/>
    <p:sldId id="285" r:id="rId5"/>
    <p:sldId id="267" r:id="rId6"/>
    <p:sldId id="265" r:id="rId7"/>
    <p:sldId id="269" r:id="rId8"/>
  </p:sldIdLst>
  <p:sldSz cx="12192000" cy="6858000"/>
  <p:notesSz cx="7104063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194"/>
    <a:srgbClr val="00A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8A4D800-5973-41F9-BBD3-BBD5FC44D793}" type="datetimeFigureOut">
              <a:rPr lang="nb-NO" smtClean="0"/>
              <a:t>25.04.2018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A061182-915D-4882-8E3A-FF6656CE90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9717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Behov for effektivisering.</a:t>
            </a:r>
            <a:r>
              <a:rPr lang="nb-NO" baseline="0" dirty="0" smtClean="0"/>
              <a:t> Men forventer å ta inn på naturlig avgang: Troms fylke har 189 personer ansatt som er over 60 år (48 i </a:t>
            </a:r>
            <a:r>
              <a:rPr lang="nb-NO" baseline="0" dirty="0" err="1" smtClean="0"/>
              <a:t>sentraladm</a:t>
            </a:r>
            <a:r>
              <a:rPr lang="nb-NO" baseline="0" dirty="0" smtClean="0"/>
              <a:t>)</a:t>
            </a:r>
          </a:p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61182-915D-4882-8E3A-FF6656CE9003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8814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Avtalen skal behandles i begge fylkestingene medio mars.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61182-915D-4882-8E3A-FF6656CE9003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6391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gradFill flip="none" rotWithShape="1">
          <a:gsLst>
            <a:gs pos="0">
              <a:srgbClr val="164194"/>
            </a:gs>
            <a:gs pos="100000">
              <a:srgbClr val="00A1DE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35719" y="2559049"/>
            <a:ext cx="9532281" cy="950913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35719" y="3657600"/>
            <a:ext cx="9532281" cy="16002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25.04.2018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719" y="974726"/>
            <a:ext cx="311419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8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779268"/>
            <a:ext cx="10515600" cy="91142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25.04.2018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999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nb-NO" dirty="0" smtClean="0"/>
              <a:t>Dette er </a:t>
            </a:r>
            <a:r>
              <a:rPr lang="nb-NO" dirty="0" err="1" smtClean="0"/>
              <a:t>kapitteldeler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25.04.2018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362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922215"/>
            <a:ext cx="10515600" cy="76847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25.04.2018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665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25.04.2018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5" name="Rektangel 4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660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25.04.2018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826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25.04.2018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25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765908"/>
            <a:ext cx="10515600" cy="924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7FCFB93-8122-4E58-8055-2876D9D93362}" type="datetimeFigureOut">
              <a:rPr lang="nb-NO" smtClean="0"/>
              <a:pPr/>
              <a:t>25.04.2018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BC61BD-881A-4F9F-B18A-1C7AC7FCFDC2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89" y="225908"/>
            <a:ext cx="186851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84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rgbClr val="1641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B0F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Regionreformen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Fylkesråd for samferdsel og Miljø Ivar B Prestbakmo,. Fylkesrådets nestleder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851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Regionreformen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491049"/>
            <a:ext cx="10515600" cy="4685914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Stortingsvedtaket juni 2017 om sammenslåing av fylkeskommuner, fra 19 til 11</a:t>
            </a:r>
          </a:p>
          <a:p>
            <a:r>
              <a:rPr lang="nb-NO" dirty="0" smtClean="0"/>
              <a:t>Stortingsvedtak om Sams vegadministrasjon, Kystverket og FOT-ruter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Ekspertutvalgets innstilling</a:t>
            </a:r>
          </a:p>
          <a:p>
            <a:endParaRPr lang="nb-NO" dirty="0" smtClean="0"/>
          </a:p>
          <a:p>
            <a:r>
              <a:rPr lang="nb-NO" dirty="0" smtClean="0"/>
              <a:t>Troms og Finnmark</a:t>
            </a:r>
          </a:p>
        </p:txBody>
      </p:sp>
    </p:spTree>
    <p:extLst>
      <p:ext uri="{BB962C8B-B14F-4D97-AF65-F5344CB8AC3E}">
        <p14:creationId xmlns:p14="http://schemas.microsoft.com/office/powerpoint/2010/main" val="2289625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Utgangspunktet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Stortingsflertallet; nødvendig med en sammenslåing til større fylkeskommuner for å kunne overta flere og større oppgaver fra staten.</a:t>
            </a:r>
          </a:p>
          <a:p>
            <a:r>
              <a:rPr lang="nb-NO" dirty="0" smtClean="0"/>
              <a:t>Ville beholde et regionalt folkevalgt nivå</a:t>
            </a:r>
          </a:p>
          <a:p>
            <a:r>
              <a:rPr lang="nb-NO" dirty="0" smtClean="0"/>
              <a:t>Politisk kompromiss, regjering og </a:t>
            </a:r>
            <a:r>
              <a:rPr lang="nb-NO" dirty="0" err="1" smtClean="0"/>
              <a:t>samarbeidspartiene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72626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Stortingsvedtak om oppgaver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	«Utredningsvedtak» i Stortinget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Deling av sams vegadministrasjon (SVV)</a:t>
            </a:r>
          </a:p>
          <a:p>
            <a:pPr marL="0" indent="0">
              <a:buNone/>
            </a:pPr>
            <a:r>
              <a:rPr lang="nb-NO" dirty="0" smtClean="0"/>
              <a:t>	- Utredning vegdirektoratet framlegg 14 mai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Deling av Kystverkets ansvarsområder; farled og fiskerihavn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prosessen i gang som SVV, men senere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Flytting av kjøp av «Fot-ruter» fra stat til fylkeskommune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	- kommer</a:t>
            </a:r>
          </a:p>
        </p:txBody>
      </p:sp>
    </p:spTree>
    <p:extLst>
      <p:ext uri="{BB962C8B-B14F-4D97-AF65-F5344CB8AC3E}">
        <p14:creationId xmlns:p14="http://schemas.microsoft.com/office/powerpoint/2010/main" val="2384793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Ekspertutvalget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Nedsatt av regjeringen med mandat til å foreslå hvilke oppgaver som kunne flyttes fra stat til regionalt folkevalgt nivå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Styring av Fylkeskommunens samfunnsutviklerrolle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Samferdsel</a:t>
            </a:r>
          </a:p>
          <a:p>
            <a:r>
              <a:rPr lang="nb-NO" dirty="0" smtClean="0"/>
              <a:t>Klima, Miljø og naturressurser</a:t>
            </a:r>
          </a:p>
          <a:p>
            <a:r>
              <a:rPr lang="nb-NO" dirty="0" smtClean="0"/>
              <a:t>Næring, kompetanse og integrering</a:t>
            </a:r>
          </a:p>
          <a:p>
            <a:r>
              <a:rPr lang="nb-NO" dirty="0" smtClean="0"/>
              <a:t>Helse og levekår (Nb spesialisthelsetjenestene)</a:t>
            </a:r>
          </a:p>
          <a:p>
            <a:r>
              <a:rPr lang="nb-NO" dirty="0" smtClean="0"/>
              <a:t>Kultur og kulturminnevern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6446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Den «nye fylkeskommunen»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36529" y="1590675"/>
            <a:ext cx="6720529" cy="458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418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S</a:t>
            </a:r>
            <a:r>
              <a:rPr lang="nb-NO" dirty="0" smtClean="0"/>
              <a:t>ammenslåing av Troms og Finnmark fylkeskommuner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647568"/>
            <a:ext cx="10515600" cy="4529395"/>
          </a:xfrm>
        </p:spPr>
        <p:txBody>
          <a:bodyPr>
            <a:normAutofit fontScale="77500" lnSpcReduction="20000"/>
          </a:bodyPr>
          <a:lstStyle/>
          <a:p>
            <a:r>
              <a:rPr lang="nb-NO" dirty="0" smtClean="0"/>
              <a:t>Forhandlinger </a:t>
            </a:r>
            <a:r>
              <a:rPr lang="nb-NO" dirty="0" err="1" smtClean="0"/>
              <a:t>okt</a:t>
            </a:r>
            <a:r>
              <a:rPr lang="nb-NO" dirty="0" smtClean="0"/>
              <a:t>/nov 2017, jan 2018</a:t>
            </a:r>
          </a:p>
          <a:p>
            <a:r>
              <a:rPr lang="nb-NO" dirty="0" smtClean="0"/>
              <a:t>Mekling februar 2018</a:t>
            </a:r>
          </a:p>
          <a:p>
            <a:r>
              <a:rPr lang="nb-NO" dirty="0" smtClean="0"/>
              <a:t>Fylkestingene i mars 2018</a:t>
            </a:r>
          </a:p>
          <a:p>
            <a:r>
              <a:rPr lang="nb-NO" dirty="0" smtClean="0"/>
              <a:t>Folkeavstemning Finnmark 14 mai</a:t>
            </a:r>
          </a:p>
          <a:p>
            <a:r>
              <a:rPr lang="nb-NO" dirty="0" smtClean="0"/>
              <a:t>Fylkesting i Troms og Finnmark juni 2018</a:t>
            </a:r>
          </a:p>
          <a:p>
            <a:r>
              <a:rPr lang="nb-NO" dirty="0" err="1" smtClean="0"/>
              <a:t>Fellsenemd</a:t>
            </a:r>
            <a:r>
              <a:rPr lang="nb-NO" dirty="0" smtClean="0"/>
              <a:t> konstitueres ?</a:t>
            </a:r>
          </a:p>
          <a:p>
            <a:endParaRPr lang="nb-NO" dirty="0" smtClean="0"/>
          </a:p>
          <a:p>
            <a:r>
              <a:rPr lang="nb-NO" dirty="0" err="1" smtClean="0"/>
              <a:t>Forskriften</a:t>
            </a:r>
            <a:r>
              <a:rPr lang="nb-NO" dirty="0" smtClean="0"/>
              <a:t> fra KMD april 2018: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- Navn: Troms og Finnmark fylkeskommune</a:t>
            </a:r>
          </a:p>
          <a:p>
            <a:pPr marL="0" indent="0">
              <a:buNone/>
            </a:pPr>
            <a:r>
              <a:rPr lang="nb-NO" dirty="0" smtClean="0"/>
              <a:t>- Antall medlemmer i fylkestinget: 57</a:t>
            </a:r>
          </a:p>
          <a:p>
            <a:pPr marL="0" indent="0">
              <a:buNone/>
            </a:pPr>
            <a:r>
              <a:rPr lang="nb-NO" dirty="0" smtClean="0"/>
              <a:t>- Sammensetning og mandat til fellesnemnda: 19 fra Troms 17 fra Finnmark</a:t>
            </a:r>
          </a:p>
        </p:txBody>
      </p:sp>
    </p:spTree>
    <p:extLst>
      <p:ext uri="{BB962C8B-B14F-4D97-AF65-F5344CB8AC3E}">
        <p14:creationId xmlns:p14="http://schemas.microsoft.com/office/powerpoint/2010/main" val="422432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 2016" id="{C80F5730-CC9B-4C5E-AF94-E378EE4CC283}" vid="{F628FA0C-1B54-4467-A680-EC17D5A80C6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ny mal 2016</Template>
  <TotalTime>590</TotalTime>
  <Words>230</Words>
  <Application>Microsoft Office PowerPoint</Application>
  <PresentationFormat>Widescreen</PresentationFormat>
  <Paragraphs>54</Paragraphs>
  <Slides>7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Regionreformen </vt:lpstr>
      <vt:lpstr>Regionreformen </vt:lpstr>
      <vt:lpstr>Utgangspunktet</vt:lpstr>
      <vt:lpstr>Stortingsvedtak om oppgaver</vt:lpstr>
      <vt:lpstr>Ekspertutvalget</vt:lpstr>
      <vt:lpstr>Den «nye fylkeskommunen»</vt:lpstr>
      <vt:lpstr>Sammenslåing av Troms og Finnmark fylkeskommuner </vt:lpstr>
    </vt:vector>
  </TitlesOfParts>
  <Company>Troms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Camilla Heggeli Bjørn</dc:creator>
  <cp:lastModifiedBy>Berit Fjellberg</cp:lastModifiedBy>
  <cp:revision>62</cp:revision>
  <cp:lastPrinted>2018-04-24T05:59:25Z</cp:lastPrinted>
  <dcterms:created xsi:type="dcterms:W3CDTF">2017-11-15T09:21:49Z</dcterms:created>
  <dcterms:modified xsi:type="dcterms:W3CDTF">2018-04-25T07:29:42Z</dcterms:modified>
</cp:coreProperties>
</file>