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1" r:id="rId3"/>
    <p:sldId id="267" r:id="rId4"/>
    <p:sldId id="320" r:id="rId5"/>
    <p:sldId id="321" r:id="rId6"/>
    <p:sldId id="272" r:id="rId7"/>
    <p:sldId id="265" r:id="rId8"/>
    <p:sldId id="1263" r:id="rId9"/>
    <p:sldId id="1213" r:id="rId10"/>
    <p:sldId id="1264" r:id="rId11"/>
    <p:sldId id="1271" r:id="rId12"/>
    <p:sldId id="1265" r:id="rId13"/>
    <p:sldId id="1266" r:id="rId14"/>
    <p:sldId id="1273" r:id="rId15"/>
    <p:sldId id="1269" r:id="rId16"/>
    <p:sldId id="1270" r:id="rId17"/>
    <p:sldId id="1268" r:id="rId18"/>
    <p:sldId id="1262" r:id="rId19"/>
    <p:sldId id="1272" r:id="rId20"/>
    <p:sldId id="1275" r:id="rId21"/>
    <p:sldId id="1274" r:id="rId22"/>
    <p:sldId id="1217" r:id="rId23"/>
    <p:sldId id="1267" r:id="rId24"/>
    <p:sldId id="1233" r:id="rId25"/>
    <p:sldId id="1261" r:id="rId2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4E"/>
    <a:srgbClr val="000000"/>
    <a:srgbClr val="7A942F"/>
    <a:srgbClr val="00ADBA"/>
    <a:srgbClr val="DBE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3" autoAdjust="0"/>
    <p:restoredTop sz="62667" autoAdjust="0"/>
  </p:normalViewPr>
  <p:slideViewPr>
    <p:cSldViewPr snapToGrid="0">
      <p:cViewPr varScale="1">
        <p:scale>
          <a:sx n="46" d="100"/>
          <a:sy n="46" d="100"/>
        </p:scale>
        <p:origin x="1722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accent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accent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8938E39-B82D-4BAA-9C2D-AC615B083773}" type="pres">
      <dgm:prSet presAssocID="{02DF0E28-7F03-47C9-BE2A-3E1C280F7C0C}" presName="rootConnector1" presStyleLbl="node1" presStyleIdx="0" presStyleCnt="0"/>
      <dgm:spPr/>
      <dgm:t>
        <a:bodyPr/>
        <a:lstStyle/>
        <a:p>
          <a:endParaRPr lang="nb-NO"/>
        </a:p>
      </dgm:t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  <dgm:t>
        <a:bodyPr/>
        <a:lstStyle/>
        <a:p>
          <a:endParaRPr lang="nb-NO"/>
        </a:p>
      </dgm:t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E4389E1-B609-4079-BE33-9ECB31A0F409}" type="pres">
      <dgm:prSet presAssocID="{AF9041BD-C952-4B86-A894-89148F6C266A}" presName="rootConnector" presStyleLbl="node2" presStyleIdx="0" presStyleCnt="7"/>
      <dgm:spPr/>
      <dgm:t>
        <a:bodyPr/>
        <a:lstStyle/>
        <a:p>
          <a:endParaRPr lang="nb-NO"/>
        </a:p>
      </dgm:t>
    </dgm:pt>
    <dgm:pt modelId="{F68195F7-5F61-4FF3-84AD-DB2175C0DE5C}" type="pres">
      <dgm:prSet presAssocID="{AF9041BD-C952-4B86-A894-89148F6C266A}" presName="hierChild4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  <dgm:t>
        <a:bodyPr/>
        <a:lstStyle/>
        <a:p>
          <a:endParaRPr lang="nb-NO"/>
        </a:p>
      </dgm:t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A59863C-2861-4554-B51D-123C8AA5A637}" type="pres">
      <dgm:prSet presAssocID="{F249FCF1-CCE9-4FA2-88E8-C45F2F78328C}" presName="rootConnector" presStyleLbl="node2" presStyleIdx="1" presStyleCnt="7"/>
      <dgm:spPr/>
      <dgm:t>
        <a:bodyPr/>
        <a:lstStyle/>
        <a:p>
          <a:endParaRPr lang="nb-NO"/>
        </a:p>
      </dgm:t>
    </dgm:pt>
    <dgm:pt modelId="{FF001A87-F164-47F4-983B-1BC94792FCE0}" type="pres">
      <dgm:prSet presAssocID="{F249FCF1-CCE9-4FA2-88E8-C45F2F78328C}" presName="hierChild4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  <dgm:t>
        <a:bodyPr/>
        <a:lstStyle/>
        <a:p>
          <a:endParaRPr lang="nb-NO"/>
        </a:p>
      </dgm:t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0F3984F-6014-4942-85E2-FDA6A38EFAE1}" type="pres">
      <dgm:prSet presAssocID="{D0344DDC-8F55-4033-A6F4-FD81D681618A}" presName="rootConnector" presStyleLbl="node2" presStyleIdx="2" presStyleCnt="7"/>
      <dgm:spPr/>
      <dgm:t>
        <a:bodyPr/>
        <a:lstStyle/>
        <a:p>
          <a:endParaRPr lang="nb-NO"/>
        </a:p>
      </dgm:t>
    </dgm:pt>
    <dgm:pt modelId="{089CF33F-B4E6-4691-A461-4775C17C5091}" type="pres">
      <dgm:prSet presAssocID="{D0344DDC-8F55-4033-A6F4-FD81D681618A}" presName="hierChild4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  <dgm:t>
        <a:bodyPr/>
        <a:lstStyle/>
        <a:p>
          <a:endParaRPr lang="nb-NO"/>
        </a:p>
      </dgm:t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DC5A37F-945F-478E-874B-4E751415A05D}" type="pres">
      <dgm:prSet presAssocID="{72C476B0-F20A-4EF5-BE1E-2645092B995D}" presName="rootConnector" presStyleLbl="node2" presStyleIdx="3" presStyleCnt="7"/>
      <dgm:spPr/>
      <dgm:t>
        <a:bodyPr/>
        <a:lstStyle/>
        <a:p>
          <a:endParaRPr lang="nb-NO"/>
        </a:p>
      </dgm:t>
    </dgm:pt>
    <dgm:pt modelId="{F94F0064-9D7E-4453-8DBA-355B414DC0C4}" type="pres">
      <dgm:prSet presAssocID="{72C476B0-F20A-4EF5-BE1E-2645092B995D}" presName="hierChild4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  <dgm:t>
        <a:bodyPr/>
        <a:lstStyle/>
        <a:p>
          <a:endParaRPr lang="nb-NO"/>
        </a:p>
      </dgm:t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42F21AF-77E6-4C77-B028-0A93254097F5}" type="pres">
      <dgm:prSet presAssocID="{B138A119-6A79-4DD2-A846-3768E0A6ED27}" presName="rootConnector" presStyleLbl="node2" presStyleIdx="4" presStyleCnt="7"/>
      <dgm:spPr/>
      <dgm:t>
        <a:bodyPr/>
        <a:lstStyle/>
        <a:p>
          <a:endParaRPr lang="nb-NO"/>
        </a:p>
      </dgm:t>
    </dgm:pt>
    <dgm:pt modelId="{C386CC39-F35C-4312-9D74-E87BB518E54C}" type="pres">
      <dgm:prSet presAssocID="{B138A119-6A79-4DD2-A846-3768E0A6ED27}" presName="hierChild4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  <dgm:t>
        <a:bodyPr/>
        <a:lstStyle/>
        <a:p>
          <a:endParaRPr lang="nb-NO"/>
        </a:p>
      </dgm:t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91D1F56-5BC4-4C89-89CA-2A723395BE04}" type="pres">
      <dgm:prSet presAssocID="{B7BD07FB-4A52-4F46-B7CF-45288A060C8B}" presName="rootConnector" presStyleLbl="node2" presStyleIdx="5" presStyleCnt="7"/>
      <dgm:spPr/>
      <dgm:t>
        <a:bodyPr/>
        <a:lstStyle/>
        <a:p>
          <a:endParaRPr lang="nb-NO"/>
        </a:p>
      </dgm:t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  <dgm:t>
        <a:bodyPr/>
        <a:lstStyle/>
        <a:p>
          <a:endParaRPr lang="nb-NO"/>
        </a:p>
      </dgm:t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0CFE40E-2A89-4173-A120-E24EC3FC83C6}" type="pres">
      <dgm:prSet presAssocID="{F89426CD-3C33-417F-8833-A757159C52E0}" presName="rootConnector" presStyleLbl="node2" presStyleIdx="6" presStyleCnt="7"/>
      <dgm:spPr/>
      <dgm:t>
        <a:bodyPr/>
        <a:lstStyle/>
        <a:p>
          <a:endParaRPr lang="nb-NO"/>
        </a:p>
      </dgm:t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  <dgm:t>
        <a:bodyPr/>
        <a:lstStyle/>
        <a:p>
          <a:endParaRPr lang="nb-NO"/>
        </a:p>
      </dgm:t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2931169-4821-442F-ACFF-23A8E905F159}" type="pres">
      <dgm:prSet presAssocID="{4979C5B7-ED4F-4BC1-9551-65903E80FDE2}" presName="rootConnector3" presStyleLbl="asst1" presStyleIdx="0" presStyleCnt="2"/>
      <dgm:spPr/>
      <dgm:t>
        <a:bodyPr/>
        <a:lstStyle/>
        <a:p>
          <a:endParaRPr lang="nb-NO"/>
        </a:p>
      </dgm:t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  <dgm:t>
        <a:bodyPr/>
        <a:lstStyle/>
        <a:p>
          <a:endParaRPr lang="nb-NO"/>
        </a:p>
      </dgm:t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9C47DDF-2D67-457A-AEF7-B557588DEC75}" type="pres">
      <dgm:prSet presAssocID="{B9819CD3-02A0-40A1-B8E6-86EAAEC2805B}" presName="rootConnector3" presStyleLbl="asst1" presStyleIdx="1" presStyleCnt="2"/>
      <dgm:spPr/>
      <dgm:t>
        <a:bodyPr/>
        <a:lstStyle/>
        <a:p>
          <a:endParaRPr lang="nb-NO"/>
        </a:p>
      </dgm:t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4FF6F-089A-4D4E-93BF-C3F1C05EB59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02DF0E28-7F03-47C9-BE2A-3E1C280F7C0C}">
      <dgm:prSet phldrT="[Tekst]" custT="1"/>
      <dgm:spPr>
        <a:solidFill>
          <a:schemeClr val="tx1"/>
        </a:solidFill>
      </dgm:spPr>
      <dgm:t>
        <a:bodyPr anchor="ctr"/>
        <a:lstStyle/>
        <a:p>
          <a:r>
            <a:rPr lang="nb-NO" sz="105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gm:t>
    </dgm:pt>
    <dgm:pt modelId="{1D57F6C1-B8A5-4F3C-86C0-7BCFFF6BD330}" type="parTrans" cxnId="{DAD31F30-2C5B-4DE4-98A7-FFEF06D6E47D}">
      <dgm:prSet/>
      <dgm:spPr/>
      <dgm:t>
        <a:bodyPr/>
        <a:lstStyle/>
        <a:p>
          <a:endParaRPr lang="nb-NO"/>
        </a:p>
      </dgm:t>
    </dgm:pt>
    <dgm:pt modelId="{93325594-2B3A-4FF9-A108-C80CAFA939D9}" type="sibTrans" cxnId="{DAD31F30-2C5B-4DE4-98A7-FFEF06D6E47D}">
      <dgm:prSet custT="1"/>
      <dgm:spPr>
        <a:ln>
          <a:solidFill>
            <a:schemeClr val="tx1"/>
          </a:solidFill>
          <a:prstDash val="sysDot"/>
        </a:ln>
      </dgm:spPr>
      <dgm:t>
        <a:bodyPr/>
        <a:lstStyle/>
        <a:p>
          <a:endParaRPr lang="nb-NO"/>
        </a:p>
      </dgm:t>
    </dgm:pt>
    <dgm:pt modelId="{4979C5B7-ED4F-4BC1-9551-65903E80FDE2}" type="asst">
      <dgm:prSet phldrT="[Tekst]"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samfunnssikkerhet</a:t>
          </a:r>
          <a:br>
            <a:rPr lang="nb-NO" sz="1050"/>
          </a:br>
          <a:r>
            <a:rPr lang="nb-NO" sz="1050"/>
            <a:t>og beredskap</a:t>
          </a:r>
        </a:p>
      </dgm:t>
    </dgm:pt>
    <dgm:pt modelId="{5251EA3F-89EC-4743-A003-15A6A41BAA58}" type="parTrans" cxnId="{1A462818-CF07-49A1-9B17-2C3FAD148D5B}">
      <dgm:prSet/>
      <dgm:spPr/>
      <dgm:t>
        <a:bodyPr/>
        <a:lstStyle/>
        <a:p>
          <a:endParaRPr lang="nb-NO"/>
        </a:p>
      </dgm:t>
    </dgm:pt>
    <dgm:pt modelId="{9A358E67-1699-49A4-A080-64D0AB99AA50}" type="sibTrans" cxnId="{1A462818-CF07-49A1-9B17-2C3FAD148D5B}">
      <dgm:prSet custT="1"/>
      <dgm:spPr>
        <a:ln>
          <a:solidFill>
            <a:schemeClr val="tx1">
              <a:lumMod val="90000"/>
              <a:lumOff val="10000"/>
            </a:schemeClr>
          </a:solidFill>
          <a:prstDash val="sysDot"/>
        </a:ln>
      </dgm:spPr>
      <dgm:t>
        <a:bodyPr/>
        <a:lstStyle/>
        <a:p>
          <a:pPr algn="l"/>
          <a:endParaRPr lang="nb-NO" sz="800" dirty="0"/>
        </a:p>
      </dgm:t>
    </dgm:pt>
    <dgm:pt modelId="{AF9041BD-C952-4B86-A894-89148F6C266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justis og </a:t>
          </a:r>
          <a:br>
            <a:rPr lang="nb-NO" sz="1000"/>
          </a:br>
          <a:r>
            <a:rPr lang="nb-NO" sz="1000"/>
            <a:t>kommunal</a:t>
          </a:r>
        </a:p>
      </dgm:t>
    </dgm:pt>
    <dgm:pt modelId="{36C0BA03-B3F1-4EFA-A62F-84B733E6686C}" type="parTrans" cxnId="{A4D874BF-96C6-4A0A-A2CB-17ABAC0E1FBA}">
      <dgm:prSet/>
      <dgm:spPr/>
      <dgm:t>
        <a:bodyPr/>
        <a:lstStyle/>
        <a:p>
          <a:endParaRPr lang="nb-NO"/>
        </a:p>
      </dgm:t>
    </dgm:pt>
    <dgm:pt modelId="{414D6496-57F0-4C69-9D0A-7BCAF1F387C5}" type="sibTrans" cxnId="{A4D874BF-96C6-4A0A-A2CB-17ABAC0E1FBA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249FCF1-CCE9-4FA2-88E8-C45F2F78328C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50"/>
            <a:t>helse og sosial</a:t>
          </a:r>
        </a:p>
      </dgm:t>
    </dgm:pt>
    <dgm:pt modelId="{73C78F6B-6131-4677-93E5-E8A94F0D52F0}" type="parTrans" cxnId="{24E74616-6731-4DDD-8C02-723EAF961BC8}">
      <dgm:prSet/>
      <dgm:spPr/>
      <dgm:t>
        <a:bodyPr/>
        <a:lstStyle/>
        <a:p>
          <a:endParaRPr lang="nb-NO"/>
        </a:p>
      </dgm:t>
    </dgm:pt>
    <dgm:pt modelId="{3042B69E-6359-486B-8621-FEE603BF1B9C}" type="sibTrans" cxnId="{24E74616-6731-4DDD-8C02-723EAF961BC8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D0344DDC-8F55-4033-A6F4-FD81D681618A}">
      <dgm:prSet phldrT="[Tekst]" custT="1"/>
      <dgm:spPr>
        <a:solidFill>
          <a:schemeClr val="tx1"/>
        </a:solidFill>
      </dgm:spPr>
      <dgm:t>
        <a:bodyPr/>
        <a:lstStyle/>
        <a:p>
          <a:r>
            <a:rPr lang="nb-NO" sz="1000"/>
            <a:t>oppvekst og barnevern</a:t>
          </a:r>
        </a:p>
      </dgm:t>
    </dgm:pt>
    <dgm:pt modelId="{C629C5F7-014C-465C-9F44-7F7ED9C0D3AC}" type="parTrans" cxnId="{C83345F7-C9D7-4582-AF81-5E52F4A2143B}">
      <dgm:prSet/>
      <dgm:spPr/>
      <dgm:t>
        <a:bodyPr/>
        <a:lstStyle/>
        <a:p>
          <a:endParaRPr lang="nb-NO"/>
        </a:p>
      </dgm:t>
    </dgm:pt>
    <dgm:pt modelId="{016316BA-4626-478F-B619-4F74B90C64FF}" type="sibTrans" cxnId="{C83345F7-C9D7-4582-AF81-5E52F4A2143B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9819CD3-02A0-40A1-B8E6-86EAAEC2805B}" type="asst">
      <dgm:prSet custT="1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nb-NO" sz="1050"/>
            <a:t>støtte og</a:t>
          </a:r>
          <a:br>
            <a:rPr lang="nb-NO" sz="1050"/>
          </a:br>
          <a:r>
            <a:rPr lang="nb-NO" sz="1050"/>
            <a:t>kommunikasjon</a:t>
          </a:r>
        </a:p>
      </dgm:t>
    </dgm:pt>
    <dgm:pt modelId="{755A17E0-002C-4D8F-B3AE-45B127348748}" type="parTrans" cxnId="{677E70E9-64CA-471A-BCD2-C53347F72DC7}">
      <dgm:prSet/>
      <dgm:spPr/>
      <dgm:t>
        <a:bodyPr/>
        <a:lstStyle/>
        <a:p>
          <a:endParaRPr lang="nb-NO"/>
        </a:p>
      </dgm:t>
    </dgm:pt>
    <dgm:pt modelId="{9D075618-2A17-4660-A0D9-BDBDC210E676}" type="sibTrans" cxnId="{677E70E9-64CA-471A-BCD2-C53347F72DC7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72C476B0-F20A-4EF5-BE1E-2645092B995D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miljø</a:t>
          </a:r>
        </a:p>
      </dgm:t>
    </dgm:pt>
    <dgm:pt modelId="{502E90F9-E424-48C6-8D41-00118DE56928}" type="parTrans" cxnId="{2651820C-F4E9-4CC4-99A6-F14A52D89E3E}">
      <dgm:prSet/>
      <dgm:spPr/>
      <dgm:t>
        <a:bodyPr/>
        <a:lstStyle/>
        <a:p>
          <a:endParaRPr lang="nb-NO"/>
        </a:p>
      </dgm:t>
    </dgm:pt>
    <dgm:pt modelId="{328CCD12-1967-44E8-ADD3-6F0E8339E938}" type="sibTrans" cxnId="{2651820C-F4E9-4CC4-99A6-F14A52D89E3E}">
      <dgm:prSet custT="1"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138A119-6A79-4DD2-A846-3768E0A6ED27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reindrift</a:t>
          </a:r>
        </a:p>
      </dgm:t>
    </dgm:pt>
    <dgm:pt modelId="{015048EC-7211-4F3F-85D3-2A8FBA80A4C0}" type="parTrans" cxnId="{1A77F972-16B6-465D-8E40-FF07EF978B30}">
      <dgm:prSet/>
      <dgm:spPr/>
      <dgm:t>
        <a:bodyPr/>
        <a:lstStyle/>
        <a:p>
          <a:endParaRPr lang="nb-NO"/>
        </a:p>
      </dgm:t>
    </dgm:pt>
    <dgm:pt modelId="{61BDAA26-51FE-4348-8011-F8A8FF29D85B}" type="sibTrans" cxnId="{1A77F972-16B6-465D-8E40-FF07EF978B30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B7BD07FB-4A52-4F46-B7CF-45288A060C8B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landbruk</a:t>
          </a:r>
        </a:p>
      </dgm:t>
    </dgm:pt>
    <dgm:pt modelId="{01E3AB34-70C7-4DF5-9D46-DD82E07704A7}" type="parTrans" cxnId="{E491CD53-40BC-4777-9FDB-C68678E25FCF}">
      <dgm:prSet/>
      <dgm:spPr/>
      <dgm:t>
        <a:bodyPr/>
        <a:lstStyle/>
        <a:p>
          <a:endParaRPr lang="nb-NO"/>
        </a:p>
      </dgm:t>
    </dgm:pt>
    <dgm:pt modelId="{C2666936-01D9-4D82-8949-FB4E86C82636}" type="sibTrans" cxnId="{E491CD53-40BC-4777-9FDB-C68678E25FCF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F89426CD-3C33-417F-8833-A757159C52E0}">
      <dgm:prSet custT="1"/>
      <dgm:spPr>
        <a:solidFill>
          <a:schemeClr val="tx1"/>
        </a:solidFill>
      </dgm:spPr>
      <dgm:t>
        <a:bodyPr/>
        <a:lstStyle/>
        <a:p>
          <a:r>
            <a:rPr lang="nb-NO" sz="1050"/>
            <a:t>HR og </a:t>
          </a:r>
          <a:br>
            <a:rPr lang="nb-NO" sz="1050"/>
          </a:br>
          <a:r>
            <a:rPr lang="nb-NO" sz="1050"/>
            <a:t>økonomi</a:t>
          </a:r>
        </a:p>
      </dgm:t>
    </dgm:pt>
    <dgm:pt modelId="{68DAD9AE-207E-43AE-8A00-45EE7A7F6A50}" type="parTrans" cxnId="{974E630E-5039-4AC6-944C-43BB0D1FFE39}">
      <dgm:prSet/>
      <dgm:spPr/>
      <dgm:t>
        <a:bodyPr/>
        <a:lstStyle/>
        <a:p>
          <a:endParaRPr lang="nb-NO"/>
        </a:p>
      </dgm:t>
    </dgm:pt>
    <dgm:pt modelId="{440A130C-B3D5-45C5-BCC3-B604C4B6D2D1}" type="sibTrans" cxnId="{974E630E-5039-4AC6-944C-43BB0D1FFE39}">
      <dgm:prSet/>
      <dgm:spPr>
        <a:ln>
          <a:prstDash val="sysDot"/>
        </a:ln>
      </dgm:spPr>
      <dgm:t>
        <a:bodyPr/>
        <a:lstStyle/>
        <a:p>
          <a:endParaRPr lang="nb-NO"/>
        </a:p>
      </dgm:t>
    </dgm:pt>
    <dgm:pt modelId="{9E64DC1F-672B-49C1-B66C-1414000629FF}">
      <dgm:prSet custT="1"/>
      <dgm:spPr/>
      <dgm:t>
        <a:bodyPr/>
        <a:lstStyle/>
        <a:p>
          <a:pPr algn="ctr"/>
          <a:r>
            <a:rPr lang="nb-NO" sz="900"/>
            <a:t>juridisk</a:t>
          </a:r>
        </a:p>
      </dgm:t>
    </dgm:pt>
    <dgm:pt modelId="{2EE74801-71E1-4ADE-8DAD-43D4635A0FFA}" type="parTrans" cxnId="{00CE875A-554F-440D-9608-7018E234E20F}">
      <dgm:prSet/>
      <dgm:spPr/>
      <dgm:t>
        <a:bodyPr/>
        <a:lstStyle/>
        <a:p>
          <a:endParaRPr lang="nb-NO"/>
        </a:p>
      </dgm:t>
    </dgm:pt>
    <dgm:pt modelId="{85483221-64C4-4CA2-8AC6-A913D5B1F305}" type="sibTrans" cxnId="{00CE875A-554F-440D-9608-7018E234E20F}">
      <dgm:prSet/>
      <dgm:spPr/>
      <dgm:t>
        <a:bodyPr/>
        <a:lstStyle/>
        <a:p>
          <a:endParaRPr lang="nb-NO"/>
        </a:p>
      </dgm:t>
    </dgm:pt>
    <dgm:pt modelId="{8B46BCB3-9871-4FAC-8864-FF461453ABAB}">
      <dgm:prSet custT="1"/>
      <dgm:spPr/>
      <dgm:t>
        <a:bodyPr/>
        <a:lstStyle/>
        <a:p>
          <a:pPr algn="ctr"/>
          <a:r>
            <a:rPr lang="nb-NO" sz="900"/>
            <a:t>vergemål</a:t>
          </a:r>
        </a:p>
      </dgm:t>
    </dgm:pt>
    <dgm:pt modelId="{9A4954C4-19B1-4AE0-8BF7-E71342749479}" type="parTrans" cxnId="{4C82CC4C-A8F7-46EF-938B-BF3D076A4FFC}">
      <dgm:prSet/>
      <dgm:spPr/>
      <dgm:t>
        <a:bodyPr/>
        <a:lstStyle/>
        <a:p>
          <a:endParaRPr lang="nb-NO"/>
        </a:p>
      </dgm:t>
    </dgm:pt>
    <dgm:pt modelId="{E2559A79-93DB-4A09-A600-34C36C7B8990}" type="sibTrans" cxnId="{4C82CC4C-A8F7-46EF-938B-BF3D076A4FFC}">
      <dgm:prSet/>
      <dgm:spPr/>
      <dgm:t>
        <a:bodyPr/>
        <a:lstStyle/>
        <a:p>
          <a:endParaRPr lang="nb-NO"/>
        </a:p>
      </dgm:t>
    </dgm:pt>
    <dgm:pt modelId="{F3FAB0EC-2EFE-4B82-A0F5-80D672030D4E}">
      <dgm:prSet custT="1"/>
      <dgm:spPr/>
      <dgm:t>
        <a:bodyPr/>
        <a:lstStyle/>
        <a:p>
          <a:pPr algn="ctr"/>
          <a:r>
            <a:rPr lang="nb-NO" sz="900"/>
            <a:t>plan</a:t>
          </a:r>
        </a:p>
      </dgm:t>
    </dgm:pt>
    <dgm:pt modelId="{57DC5134-19E6-4616-935A-F930F277E77A}" type="parTrans" cxnId="{0261C2AB-9357-49AE-B651-9C3806E03986}">
      <dgm:prSet/>
      <dgm:spPr/>
      <dgm:t>
        <a:bodyPr/>
        <a:lstStyle/>
        <a:p>
          <a:endParaRPr lang="nb-NO"/>
        </a:p>
      </dgm:t>
    </dgm:pt>
    <dgm:pt modelId="{A7717640-FD8E-4B25-95CA-52713E4E99F5}" type="sibTrans" cxnId="{0261C2AB-9357-49AE-B651-9C3806E03986}">
      <dgm:prSet/>
      <dgm:spPr/>
      <dgm:t>
        <a:bodyPr/>
        <a:lstStyle/>
        <a:p>
          <a:endParaRPr lang="nb-NO"/>
        </a:p>
      </dgm:t>
    </dgm:pt>
    <dgm:pt modelId="{75DB5BD8-C3A4-4756-B7CE-6A6512298477}">
      <dgm:prSet custT="1"/>
      <dgm:spPr/>
      <dgm:t>
        <a:bodyPr/>
        <a:lstStyle/>
        <a:p>
          <a:pPr algn="ctr"/>
          <a:r>
            <a:rPr lang="nb-NO" sz="900"/>
            <a:t>helse og omsorg</a:t>
          </a:r>
        </a:p>
      </dgm:t>
    </dgm:pt>
    <dgm:pt modelId="{ACBB83F8-E9B9-4FAC-895D-167CF11EF099}" type="parTrans" cxnId="{2C68588F-9699-4370-9F27-572EC7057616}">
      <dgm:prSet/>
      <dgm:spPr/>
      <dgm:t>
        <a:bodyPr/>
        <a:lstStyle/>
        <a:p>
          <a:endParaRPr lang="nb-NO"/>
        </a:p>
      </dgm:t>
    </dgm:pt>
    <dgm:pt modelId="{6CF9E294-6E02-4177-85D9-5C57FDAD6DCF}" type="sibTrans" cxnId="{2C68588F-9699-4370-9F27-572EC7057616}">
      <dgm:prSet/>
      <dgm:spPr/>
      <dgm:t>
        <a:bodyPr/>
        <a:lstStyle/>
        <a:p>
          <a:endParaRPr lang="nb-NO"/>
        </a:p>
      </dgm:t>
    </dgm:pt>
    <dgm:pt modelId="{BB004931-FB7A-4722-A044-3E064B88D5E3}">
      <dgm:prSet custT="1"/>
      <dgm:spPr/>
      <dgm:t>
        <a:bodyPr/>
        <a:lstStyle/>
        <a:p>
          <a:pPr algn="ctr"/>
          <a:r>
            <a:rPr lang="nb-NO" sz="900"/>
            <a:t>sosial og familie</a:t>
          </a:r>
        </a:p>
      </dgm:t>
    </dgm:pt>
    <dgm:pt modelId="{15A72FFE-B452-4C90-A0EB-CC34E6A473AA}" type="parTrans" cxnId="{98A6998B-4C12-4C98-88A1-F249BFA4C052}">
      <dgm:prSet/>
      <dgm:spPr/>
      <dgm:t>
        <a:bodyPr/>
        <a:lstStyle/>
        <a:p>
          <a:endParaRPr lang="nb-NO"/>
        </a:p>
      </dgm:t>
    </dgm:pt>
    <dgm:pt modelId="{524BC8E2-7D8D-4773-AAB7-249EE78D3BEE}" type="sibTrans" cxnId="{98A6998B-4C12-4C98-88A1-F249BFA4C052}">
      <dgm:prSet/>
      <dgm:spPr/>
      <dgm:t>
        <a:bodyPr/>
        <a:lstStyle/>
        <a:p>
          <a:endParaRPr lang="nb-NO"/>
        </a:p>
      </dgm:t>
    </dgm:pt>
    <dgm:pt modelId="{22006AAA-A47D-494C-8775-C9D8FA095457}">
      <dgm:prSet custT="1"/>
      <dgm:spPr/>
      <dgm:t>
        <a:bodyPr/>
        <a:lstStyle/>
        <a:p>
          <a:pPr algn="ctr"/>
          <a:r>
            <a:rPr lang="nb-NO" sz="900"/>
            <a:t>skole</a:t>
          </a:r>
        </a:p>
      </dgm:t>
    </dgm:pt>
    <dgm:pt modelId="{E36D5A10-F501-4DDD-AED5-130A5D8C1D2C}" type="parTrans" cxnId="{3290688B-4DD3-40C9-97D6-F7BD64E209CF}">
      <dgm:prSet/>
      <dgm:spPr/>
      <dgm:t>
        <a:bodyPr/>
        <a:lstStyle/>
        <a:p>
          <a:endParaRPr lang="nb-NO"/>
        </a:p>
      </dgm:t>
    </dgm:pt>
    <dgm:pt modelId="{D164F481-D36B-40DA-9AF5-0943DE2AA1B9}" type="sibTrans" cxnId="{3290688B-4DD3-40C9-97D6-F7BD64E209CF}">
      <dgm:prSet/>
      <dgm:spPr/>
      <dgm:t>
        <a:bodyPr/>
        <a:lstStyle/>
        <a:p>
          <a:endParaRPr lang="nb-NO"/>
        </a:p>
      </dgm:t>
    </dgm:pt>
    <dgm:pt modelId="{107B4AD6-E221-4697-9792-20C964819541}">
      <dgm:prSet custT="1"/>
      <dgm:spPr/>
      <dgm:t>
        <a:bodyPr/>
        <a:lstStyle/>
        <a:p>
          <a:pPr algn="ctr"/>
          <a:r>
            <a:rPr lang="nb-NO" sz="900"/>
            <a:t>barnehage</a:t>
          </a:r>
        </a:p>
      </dgm:t>
    </dgm:pt>
    <dgm:pt modelId="{9CDDA110-0282-4B73-BAE7-39DDB93E4CF6}" type="parTrans" cxnId="{A648EF98-C262-4844-A84B-00F227436B0F}">
      <dgm:prSet/>
      <dgm:spPr/>
      <dgm:t>
        <a:bodyPr/>
        <a:lstStyle/>
        <a:p>
          <a:endParaRPr lang="nb-NO"/>
        </a:p>
      </dgm:t>
    </dgm:pt>
    <dgm:pt modelId="{5C9265A7-455B-4223-8610-E479E7575BEC}" type="sibTrans" cxnId="{A648EF98-C262-4844-A84B-00F227436B0F}">
      <dgm:prSet/>
      <dgm:spPr/>
      <dgm:t>
        <a:bodyPr/>
        <a:lstStyle/>
        <a:p>
          <a:endParaRPr lang="nb-NO"/>
        </a:p>
      </dgm:t>
    </dgm:pt>
    <dgm:pt modelId="{32468B7D-8285-495A-9993-F3A119679601}">
      <dgm:prSet custT="1"/>
      <dgm:spPr/>
      <dgm:t>
        <a:bodyPr/>
        <a:lstStyle/>
        <a:p>
          <a:pPr algn="ctr"/>
          <a:r>
            <a:rPr lang="nb-NO" sz="900"/>
            <a:t>barnevern</a:t>
          </a:r>
        </a:p>
      </dgm:t>
    </dgm:pt>
    <dgm:pt modelId="{A9AFFEB5-F5B5-42F1-86C8-6E545229C358}" type="parTrans" cxnId="{E837CA40-238B-41D1-810A-FC82A09B4D81}">
      <dgm:prSet/>
      <dgm:spPr/>
      <dgm:t>
        <a:bodyPr/>
        <a:lstStyle/>
        <a:p>
          <a:endParaRPr lang="nb-NO"/>
        </a:p>
      </dgm:t>
    </dgm:pt>
    <dgm:pt modelId="{3B15CA53-34F9-4E85-BA7B-9326FD7A7F15}" type="sibTrans" cxnId="{E837CA40-238B-41D1-810A-FC82A09B4D81}">
      <dgm:prSet/>
      <dgm:spPr/>
      <dgm:t>
        <a:bodyPr/>
        <a:lstStyle/>
        <a:p>
          <a:endParaRPr lang="nb-NO"/>
        </a:p>
      </dgm:t>
    </dgm:pt>
    <dgm:pt modelId="{E0353EE4-59C3-4D77-9E2C-54C1371DF5E1}">
      <dgm:prSet custT="1"/>
      <dgm:spPr/>
      <dgm:t>
        <a:bodyPr/>
        <a:lstStyle/>
        <a:p>
          <a:pPr algn="ctr"/>
          <a:r>
            <a:rPr lang="nb-NO" sz="900"/>
            <a:t>naturmangfold</a:t>
          </a:r>
          <a:br>
            <a:rPr lang="nb-NO" sz="900"/>
          </a:br>
          <a:r>
            <a:rPr lang="nb-NO" sz="900"/>
            <a:t>og naturvern</a:t>
          </a:r>
        </a:p>
      </dgm:t>
    </dgm:pt>
    <dgm:pt modelId="{D962012B-A854-44AA-856D-16B1C4C3DF26}" type="parTrans" cxnId="{B8776756-9BF4-48E7-BD88-0D2E902391B1}">
      <dgm:prSet/>
      <dgm:spPr/>
      <dgm:t>
        <a:bodyPr/>
        <a:lstStyle/>
        <a:p>
          <a:endParaRPr lang="nb-NO"/>
        </a:p>
      </dgm:t>
    </dgm:pt>
    <dgm:pt modelId="{1E32B75C-6D90-432B-877F-BB2F122E2A3E}" type="sibTrans" cxnId="{B8776756-9BF4-48E7-BD88-0D2E902391B1}">
      <dgm:prSet/>
      <dgm:spPr/>
      <dgm:t>
        <a:bodyPr/>
        <a:lstStyle/>
        <a:p>
          <a:endParaRPr lang="nb-NO"/>
        </a:p>
      </dgm:t>
    </dgm:pt>
    <dgm:pt modelId="{B599504E-6D5F-4A3D-9362-0EFCD89082FA}">
      <dgm:prSet custT="1"/>
      <dgm:spPr/>
      <dgm:t>
        <a:bodyPr/>
        <a:lstStyle/>
        <a:p>
          <a:pPr algn="ctr"/>
          <a:r>
            <a:rPr lang="nb-NO" sz="900"/>
            <a:t>vannforvaltning</a:t>
          </a:r>
          <a:br>
            <a:rPr lang="nb-NO" sz="900"/>
          </a:br>
          <a:r>
            <a:rPr lang="nb-NO" sz="900"/>
            <a:t>og forurensing</a:t>
          </a:r>
        </a:p>
      </dgm:t>
    </dgm:pt>
    <dgm:pt modelId="{72D853A5-24E0-4FC1-8EF4-07D5D3C824C5}" type="parTrans" cxnId="{CFA4ECD9-E009-40AB-AF8C-2BCCC2642D0E}">
      <dgm:prSet/>
      <dgm:spPr/>
      <dgm:t>
        <a:bodyPr/>
        <a:lstStyle/>
        <a:p>
          <a:endParaRPr lang="nb-NO"/>
        </a:p>
      </dgm:t>
    </dgm:pt>
    <dgm:pt modelId="{10D89764-2AA7-4D46-A7BB-94291C3CCDA6}" type="sibTrans" cxnId="{CFA4ECD9-E009-40AB-AF8C-2BCCC2642D0E}">
      <dgm:prSet/>
      <dgm:spPr/>
      <dgm:t>
        <a:bodyPr/>
        <a:lstStyle/>
        <a:p>
          <a:endParaRPr lang="nb-NO"/>
        </a:p>
      </dgm:t>
    </dgm:pt>
    <dgm:pt modelId="{911312A4-2381-41A9-A622-1453E48FC1D3}">
      <dgm:prSet custT="1"/>
      <dgm:spPr/>
      <dgm:t>
        <a:bodyPr/>
        <a:lstStyle/>
        <a:p>
          <a:pPr algn="ctr"/>
          <a:r>
            <a:rPr lang="nb-NO" sz="900"/>
            <a:t>Øst-Finnmark</a:t>
          </a:r>
        </a:p>
      </dgm:t>
    </dgm:pt>
    <dgm:pt modelId="{1062DA9B-7A83-458E-8231-EBEC82B63987}" type="parTrans" cxnId="{D439999E-826D-4117-8EC0-0725155DCB3B}">
      <dgm:prSet/>
      <dgm:spPr/>
      <dgm:t>
        <a:bodyPr/>
        <a:lstStyle/>
        <a:p>
          <a:endParaRPr lang="nb-NO"/>
        </a:p>
      </dgm:t>
    </dgm:pt>
    <dgm:pt modelId="{C240BD8D-5214-4280-99DE-63DB86976045}" type="sibTrans" cxnId="{D439999E-826D-4117-8EC0-0725155DCB3B}">
      <dgm:prSet/>
      <dgm:spPr/>
      <dgm:t>
        <a:bodyPr/>
        <a:lstStyle/>
        <a:p>
          <a:endParaRPr lang="nb-NO"/>
        </a:p>
      </dgm:t>
    </dgm:pt>
    <dgm:pt modelId="{F263D652-E330-4E13-9CBF-2D5D44BD6E69}">
      <dgm:prSet custT="1"/>
      <dgm:spPr/>
      <dgm:t>
        <a:bodyPr/>
        <a:lstStyle/>
        <a:p>
          <a:pPr algn="ctr"/>
          <a:r>
            <a:rPr lang="nb-NO" sz="900"/>
            <a:t>Vest-Finnmark</a:t>
          </a:r>
          <a:br>
            <a:rPr lang="nb-NO" sz="900"/>
          </a:br>
          <a:r>
            <a:rPr lang="nb-NO" sz="900"/>
            <a:t>og Troms</a:t>
          </a:r>
        </a:p>
      </dgm:t>
    </dgm:pt>
    <dgm:pt modelId="{3430913E-96E0-4D2D-8712-2942F60E5C07}" type="parTrans" cxnId="{6F0C268D-63DB-41E4-BA13-141CAF5CC4F3}">
      <dgm:prSet/>
      <dgm:spPr/>
      <dgm:t>
        <a:bodyPr/>
        <a:lstStyle/>
        <a:p>
          <a:endParaRPr lang="nb-NO"/>
        </a:p>
      </dgm:t>
    </dgm:pt>
    <dgm:pt modelId="{40EC209D-B906-4088-BF3B-98651DBBA0CA}" type="sibTrans" cxnId="{6F0C268D-63DB-41E4-BA13-141CAF5CC4F3}">
      <dgm:prSet/>
      <dgm:spPr/>
      <dgm:t>
        <a:bodyPr/>
        <a:lstStyle/>
        <a:p>
          <a:endParaRPr lang="nb-NO"/>
        </a:p>
      </dgm:t>
    </dgm:pt>
    <dgm:pt modelId="{308E7787-AEAE-47E6-B319-F46DBE97B87E}" type="pres">
      <dgm:prSet presAssocID="{CA04FF6F-089A-4D4E-93BF-C3F1C05EB5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FD0963BC-344E-4AFA-B977-2DA25A174079}" type="pres">
      <dgm:prSet presAssocID="{02DF0E28-7F03-47C9-BE2A-3E1C280F7C0C}" presName="hierRoot1" presStyleCnt="0">
        <dgm:presLayoutVars>
          <dgm:hierBranch val="init"/>
        </dgm:presLayoutVars>
      </dgm:prSet>
      <dgm:spPr/>
    </dgm:pt>
    <dgm:pt modelId="{EFF44B3D-10D2-44A7-9380-403B7B9C901C}" type="pres">
      <dgm:prSet presAssocID="{02DF0E28-7F03-47C9-BE2A-3E1C280F7C0C}" presName="rootComposite1" presStyleCnt="0"/>
      <dgm:spPr/>
    </dgm:pt>
    <dgm:pt modelId="{E620FDF0-98E2-445C-A058-C1E52CB4FE8C}" type="pres">
      <dgm:prSet presAssocID="{02DF0E28-7F03-47C9-BE2A-3E1C280F7C0C}" presName="rootText1" presStyleLbl="node0" presStyleIdx="0" presStyleCnt="1" custScaleX="159168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8938E39-B82D-4BAA-9C2D-AC615B083773}" type="pres">
      <dgm:prSet presAssocID="{02DF0E28-7F03-47C9-BE2A-3E1C280F7C0C}" presName="rootConnector1" presStyleLbl="node1" presStyleIdx="0" presStyleCnt="0"/>
      <dgm:spPr/>
      <dgm:t>
        <a:bodyPr/>
        <a:lstStyle/>
        <a:p>
          <a:endParaRPr lang="nb-NO"/>
        </a:p>
      </dgm:t>
    </dgm:pt>
    <dgm:pt modelId="{3EA867F1-AC1B-459B-80F7-AEB6AB13D79D}" type="pres">
      <dgm:prSet presAssocID="{02DF0E28-7F03-47C9-BE2A-3E1C280F7C0C}" presName="hierChild2" presStyleCnt="0"/>
      <dgm:spPr/>
    </dgm:pt>
    <dgm:pt modelId="{E6EA9A81-E724-450C-A319-67A2806CFCDB}" type="pres">
      <dgm:prSet presAssocID="{36C0BA03-B3F1-4EFA-A62F-84B733E6686C}" presName="Name37" presStyleLbl="parChTrans1D2" presStyleIdx="0" presStyleCnt="9"/>
      <dgm:spPr/>
      <dgm:t>
        <a:bodyPr/>
        <a:lstStyle/>
        <a:p>
          <a:endParaRPr lang="nb-NO"/>
        </a:p>
      </dgm:t>
    </dgm:pt>
    <dgm:pt modelId="{D36DBCFD-5683-48F7-A318-5919B4766BDF}" type="pres">
      <dgm:prSet presAssocID="{AF9041BD-C952-4B86-A894-89148F6C266A}" presName="hierRoot2" presStyleCnt="0">
        <dgm:presLayoutVars>
          <dgm:hierBranch val="init"/>
        </dgm:presLayoutVars>
      </dgm:prSet>
      <dgm:spPr/>
    </dgm:pt>
    <dgm:pt modelId="{EF1C7893-7984-416E-8D5C-9008C7B6F879}" type="pres">
      <dgm:prSet presAssocID="{AF9041BD-C952-4B86-A894-89148F6C266A}" presName="rootComposite" presStyleCnt="0"/>
      <dgm:spPr/>
    </dgm:pt>
    <dgm:pt modelId="{909C95B6-E601-4D07-A8B9-4253AA4B192F}" type="pres">
      <dgm:prSet presAssocID="{AF9041BD-C952-4B86-A894-89148F6C266A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E4389E1-B609-4079-BE33-9ECB31A0F409}" type="pres">
      <dgm:prSet presAssocID="{AF9041BD-C952-4B86-A894-89148F6C266A}" presName="rootConnector" presStyleLbl="node2" presStyleIdx="0" presStyleCnt="7"/>
      <dgm:spPr/>
      <dgm:t>
        <a:bodyPr/>
        <a:lstStyle/>
        <a:p>
          <a:endParaRPr lang="nb-NO"/>
        </a:p>
      </dgm:t>
    </dgm:pt>
    <dgm:pt modelId="{F68195F7-5F61-4FF3-84AD-DB2175C0DE5C}" type="pres">
      <dgm:prSet presAssocID="{AF9041BD-C952-4B86-A894-89148F6C266A}" presName="hierChild4" presStyleCnt="0"/>
      <dgm:spPr/>
    </dgm:pt>
    <dgm:pt modelId="{83F1C2BB-3FD3-4CC4-9712-03150EDFD366}" type="pres">
      <dgm:prSet presAssocID="{2EE74801-71E1-4ADE-8DAD-43D4635A0FFA}" presName="Name37" presStyleLbl="parChTrans1D3" presStyleIdx="0" presStyleCnt="12"/>
      <dgm:spPr/>
      <dgm:t>
        <a:bodyPr/>
        <a:lstStyle/>
        <a:p>
          <a:endParaRPr lang="nb-NO"/>
        </a:p>
      </dgm:t>
    </dgm:pt>
    <dgm:pt modelId="{A0D3D68C-E802-48E2-A2C3-5938D4F34449}" type="pres">
      <dgm:prSet presAssocID="{9E64DC1F-672B-49C1-B66C-1414000629FF}" presName="hierRoot2" presStyleCnt="0">
        <dgm:presLayoutVars>
          <dgm:hierBranch val="init"/>
        </dgm:presLayoutVars>
      </dgm:prSet>
      <dgm:spPr/>
    </dgm:pt>
    <dgm:pt modelId="{D1D398F9-BCEC-4CE7-AEE3-D106DE145F95}" type="pres">
      <dgm:prSet presAssocID="{9E64DC1F-672B-49C1-B66C-1414000629FF}" presName="rootComposite" presStyleCnt="0"/>
      <dgm:spPr/>
    </dgm:pt>
    <dgm:pt modelId="{553631B5-CBD2-4A84-8241-4CFEDA684922}" type="pres">
      <dgm:prSet presAssocID="{9E64DC1F-672B-49C1-B66C-1414000629FF}" presName="rootText" presStyleLbl="node3" presStyleIdx="0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D081F199-C51D-4286-AE79-B9CA09B24249}" type="pres">
      <dgm:prSet presAssocID="{9E64DC1F-672B-49C1-B66C-1414000629FF}" presName="rootConnector" presStyleLbl="node3" presStyleIdx="0" presStyleCnt="12"/>
      <dgm:spPr/>
      <dgm:t>
        <a:bodyPr/>
        <a:lstStyle/>
        <a:p>
          <a:endParaRPr lang="nb-NO"/>
        </a:p>
      </dgm:t>
    </dgm:pt>
    <dgm:pt modelId="{FC20E947-AF59-4357-9823-49AAF5E6DD81}" type="pres">
      <dgm:prSet presAssocID="{9E64DC1F-672B-49C1-B66C-1414000629FF}" presName="hierChild4" presStyleCnt="0"/>
      <dgm:spPr/>
    </dgm:pt>
    <dgm:pt modelId="{CCF33E07-5145-47F6-9D6C-CD26B20FF880}" type="pres">
      <dgm:prSet presAssocID="{9E64DC1F-672B-49C1-B66C-1414000629FF}" presName="hierChild5" presStyleCnt="0"/>
      <dgm:spPr/>
    </dgm:pt>
    <dgm:pt modelId="{5FA58794-42C6-47D6-B783-B6B4DB58EAAC}" type="pres">
      <dgm:prSet presAssocID="{9A4954C4-19B1-4AE0-8BF7-E71342749479}" presName="Name37" presStyleLbl="parChTrans1D3" presStyleIdx="1" presStyleCnt="12"/>
      <dgm:spPr/>
      <dgm:t>
        <a:bodyPr/>
        <a:lstStyle/>
        <a:p>
          <a:endParaRPr lang="nb-NO"/>
        </a:p>
      </dgm:t>
    </dgm:pt>
    <dgm:pt modelId="{E9D6CCEF-B8A0-4520-BC5D-CC91E3203B8C}" type="pres">
      <dgm:prSet presAssocID="{8B46BCB3-9871-4FAC-8864-FF461453ABAB}" presName="hierRoot2" presStyleCnt="0">
        <dgm:presLayoutVars>
          <dgm:hierBranch val="init"/>
        </dgm:presLayoutVars>
      </dgm:prSet>
      <dgm:spPr/>
    </dgm:pt>
    <dgm:pt modelId="{2E5D80D1-38C5-4931-B879-99F36696858A}" type="pres">
      <dgm:prSet presAssocID="{8B46BCB3-9871-4FAC-8864-FF461453ABAB}" presName="rootComposite" presStyleCnt="0"/>
      <dgm:spPr/>
    </dgm:pt>
    <dgm:pt modelId="{F13E7E48-981B-43A9-9979-E605E6B970F9}" type="pres">
      <dgm:prSet presAssocID="{8B46BCB3-9871-4FAC-8864-FF461453ABAB}" presName="rootText" presStyleLbl="node3" presStyleIdx="1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6F0A6178-D3C6-4969-A72F-E0B3F5536A65}" type="pres">
      <dgm:prSet presAssocID="{8B46BCB3-9871-4FAC-8864-FF461453ABAB}" presName="rootConnector" presStyleLbl="node3" presStyleIdx="1" presStyleCnt="12"/>
      <dgm:spPr/>
      <dgm:t>
        <a:bodyPr/>
        <a:lstStyle/>
        <a:p>
          <a:endParaRPr lang="nb-NO"/>
        </a:p>
      </dgm:t>
    </dgm:pt>
    <dgm:pt modelId="{C62B1325-2860-4BBB-9B8E-52E197A8EC5F}" type="pres">
      <dgm:prSet presAssocID="{8B46BCB3-9871-4FAC-8864-FF461453ABAB}" presName="hierChild4" presStyleCnt="0"/>
      <dgm:spPr/>
    </dgm:pt>
    <dgm:pt modelId="{DA1B0158-5636-40A5-95AE-270D127BD220}" type="pres">
      <dgm:prSet presAssocID="{8B46BCB3-9871-4FAC-8864-FF461453ABAB}" presName="hierChild5" presStyleCnt="0"/>
      <dgm:spPr/>
    </dgm:pt>
    <dgm:pt modelId="{5F6EB147-1DD8-4327-8878-CEDCB30BE517}" type="pres">
      <dgm:prSet presAssocID="{57DC5134-19E6-4616-935A-F930F277E77A}" presName="Name37" presStyleLbl="parChTrans1D3" presStyleIdx="2" presStyleCnt="12"/>
      <dgm:spPr/>
      <dgm:t>
        <a:bodyPr/>
        <a:lstStyle/>
        <a:p>
          <a:endParaRPr lang="nb-NO"/>
        </a:p>
      </dgm:t>
    </dgm:pt>
    <dgm:pt modelId="{FB6A465C-9A24-47BA-BE80-F171242FC4B3}" type="pres">
      <dgm:prSet presAssocID="{F3FAB0EC-2EFE-4B82-A0F5-80D672030D4E}" presName="hierRoot2" presStyleCnt="0">
        <dgm:presLayoutVars>
          <dgm:hierBranch val="init"/>
        </dgm:presLayoutVars>
      </dgm:prSet>
      <dgm:spPr/>
    </dgm:pt>
    <dgm:pt modelId="{F67674EC-E617-40AA-8855-2DF82D431497}" type="pres">
      <dgm:prSet presAssocID="{F3FAB0EC-2EFE-4B82-A0F5-80D672030D4E}" presName="rootComposite" presStyleCnt="0"/>
      <dgm:spPr/>
    </dgm:pt>
    <dgm:pt modelId="{838C790D-277C-4318-B19C-4E18F5216499}" type="pres">
      <dgm:prSet presAssocID="{F3FAB0EC-2EFE-4B82-A0F5-80D672030D4E}" presName="rootText" presStyleLbl="node3" presStyleIdx="2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03D7907E-B3FC-4860-BDFF-CBE51089CF17}" type="pres">
      <dgm:prSet presAssocID="{F3FAB0EC-2EFE-4B82-A0F5-80D672030D4E}" presName="rootConnector" presStyleLbl="node3" presStyleIdx="2" presStyleCnt="12"/>
      <dgm:spPr/>
      <dgm:t>
        <a:bodyPr/>
        <a:lstStyle/>
        <a:p>
          <a:endParaRPr lang="nb-NO"/>
        </a:p>
      </dgm:t>
    </dgm:pt>
    <dgm:pt modelId="{2A9A4F41-D2DE-426C-8FC3-D783143BA2F3}" type="pres">
      <dgm:prSet presAssocID="{F3FAB0EC-2EFE-4B82-A0F5-80D672030D4E}" presName="hierChild4" presStyleCnt="0"/>
      <dgm:spPr/>
    </dgm:pt>
    <dgm:pt modelId="{F2F232A1-F3D4-40B1-84B4-22FB96231C73}" type="pres">
      <dgm:prSet presAssocID="{F3FAB0EC-2EFE-4B82-A0F5-80D672030D4E}" presName="hierChild5" presStyleCnt="0"/>
      <dgm:spPr/>
    </dgm:pt>
    <dgm:pt modelId="{891ADEE0-7E88-4807-B2F2-F8F263D04E4C}" type="pres">
      <dgm:prSet presAssocID="{AF9041BD-C952-4B86-A894-89148F6C266A}" presName="hierChild5" presStyleCnt="0"/>
      <dgm:spPr/>
    </dgm:pt>
    <dgm:pt modelId="{8F425968-B942-43F4-A543-704E39F772DB}" type="pres">
      <dgm:prSet presAssocID="{73C78F6B-6131-4677-93E5-E8A94F0D52F0}" presName="Name37" presStyleLbl="parChTrans1D2" presStyleIdx="1" presStyleCnt="9"/>
      <dgm:spPr/>
      <dgm:t>
        <a:bodyPr/>
        <a:lstStyle/>
        <a:p>
          <a:endParaRPr lang="nb-NO"/>
        </a:p>
      </dgm:t>
    </dgm:pt>
    <dgm:pt modelId="{13CD0F20-8247-4ABA-8498-83920108F9EC}" type="pres">
      <dgm:prSet presAssocID="{F249FCF1-CCE9-4FA2-88E8-C45F2F78328C}" presName="hierRoot2" presStyleCnt="0">
        <dgm:presLayoutVars>
          <dgm:hierBranch val="init"/>
        </dgm:presLayoutVars>
      </dgm:prSet>
      <dgm:spPr/>
    </dgm:pt>
    <dgm:pt modelId="{EDED72D4-53A4-483E-B74A-DFE3360C7561}" type="pres">
      <dgm:prSet presAssocID="{F249FCF1-CCE9-4FA2-88E8-C45F2F78328C}" presName="rootComposite" presStyleCnt="0"/>
      <dgm:spPr/>
    </dgm:pt>
    <dgm:pt modelId="{CDDA0DEA-00AB-4476-B1F6-F3D5C4F5B05A}" type="pres">
      <dgm:prSet presAssocID="{F249FCF1-CCE9-4FA2-88E8-C45F2F78328C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A59863C-2861-4554-B51D-123C8AA5A637}" type="pres">
      <dgm:prSet presAssocID="{F249FCF1-CCE9-4FA2-88E8-C45F2F78328C}" presName="rootConnector" presStyleLbl="node2" presStyleIdx="1" presStyleCnt="7"/>
      <dgm:spPr/>
      <dgm:t>
        <a:bodyPr/>
        <a:lstStyle/>
        <a:p>
          <a:endParaRPr lang="nb-NO"/>
        </a:p>
      </dgm:t>
    </dgm:pt>
    <dgm:pt modelId="{FF001A87-F164-47F4-983B-1BC94792FCE0}" type="pres">
      <dgm:prSet presAssocID="{F249FCF1-CCE9-4FA2-88E8-C45F2F78328C}" presName="hierChild4" presStyleCnt="0"/>
      <dgm:spPr/>
    </dgm:pt>
    <dgm:pt modelId="{FB082140-D1BA-4FB2-8CF4-BF2166A2BB71}" type="pres">
      <dgm:prSet presAssocID="{ACBB83F8-E9B9-4FAC-895D-167CF11EF099}" presName="Name37" presStyleLbl="parChTrans1D3" presStyleIdx="3" presStyleCnt="12"/>
      <dgm:spPr/>
      <dgm:t>
        <a:bodyPr/>
        <a:lstStyle/>
        <a:p>
          <a:endParaRPr lang="nb-NO"/>
        </a:p>
      </dgm:t>
    </dgm:pt>
    <dgm:pt modelId="{9A048E1B-93F7-4575-80F0-32C0E2F5AFC8}" type="pres">
      <dgm:prSet presAssocID="{75DB5BD8-C3A4-4756-B7CE-6A6512298477}" presName="hierRoot2" presStyleCnt="0">
        <dgm:presLayoutVars>
          <dgm:hierBranch val="init"/>
        </dgm:presLayoutVars>
      </dgm:prSet>
      <dgm:spPr/>
    </dgm:pt>
    <dgm:pt modelId="{006823F7-A764-4AAC-B112-76FA221AF44D}" type="pres">
      <dgm:prSet presAssocID="{75DB5BD8-C3A4-4756-B7CE-6A6512298477}" presName="rootComposite" presStyleCnt="0"/>
      <dgm:spPr/>
    </dgm:pt>
    <dgm:pt modelId="{FF9BC0BE-EDB8-40F1-8B24-627FF34A5A2F}" type="pres">
      <dgm:prSet presAssocID="{75DB5BD8-C3A4-4756-B7CE-6A6512298477}" presName="rootText" presStyleLbl="node3" presStyleIdx="3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CB855CF-56DE-4CA2-B4F1-2022331691CB}" type="pres">
      <dgm:prSet presAssocID="{75DB5BD8-C3A4-4756-B7CE-6A6512298477}" presName="rootConnector" presStyleLbl="node3" presStyleIdx="3" presStyleCnt="12"/>
      <dgm:spPr/>
      <dgm:t>
        <a:bodyPr/>
        <a:lstStyle/>
        <a:p>
          <a:endParaRPr lang="nb-NO"/>
        </a:p>
      </dgm:t>
    </dgm:pt>
    <dgm:pt modelId="{3B96C482-58DA-4514-A0DD-672350039A38}" type="pres">
      <dgm:prSet presAssocID="{75DB5BD8-C3A4-4756-B7CE-6A6512298477}" presName="hierChild4" presStyleCnt="0"/>
      <dgm:spPr/>
    </dgm:pt>
    <dgm:pt modelId="{37BD4219-1A13-4288-B692-24A30B59E812}" type="pres">
      <dgm:prSet presAssocID="{75DB5BD8-C3A4-4756-B7CE-6A6512298477}" presName="hierChild5" presStyleCnt="0"/>
      <dgm:spPr/>
    </dgm:pt>
    <dgm:pt modelId="{A827BD6F-D553-46F4-9772-B96E1C19EA4D}" type="pres">
      <dgm:prSet presAssocID="{15A72FFE-B452-4C90-A0EB-CC34E6A473AA}" presName="Name37" presStyleLbl="parChTrans1D3" presStyleIdx="4" presStyleCnt="12"/>
      <dgm:spPr/>
      <dgm:t>
        <a:bodyPr/>
        <a:lstStyle/>
        <a:p>
          <a:endParaRPr lang="nb-NO"/>
        </a:p>
      </dgm:t>
    </dgm:pt>
    <dgm:pt modelId="{A36EC881-B8BD-4151-B91E-8A2C64F010F8}" type="pres">
      <dgm:prSet presAssocID="{BB004931-FB7A-4722-A044-3E064B88D5E3}" presName="hierRoot2" presStyleCnt="0">
        <dgm:presLayoutVars>
          <dgm:hierBranch val="init"/>
        </dgm:presLayoutVars>
      </dgm:prSet>
      <dgm:spPr/>
    </dgm:pt>
    <dgm:pt modelId="{564B6B07-E2F9-47F8-9FC2-A7D8FBD973AF}" type="pres">
      <dgm:prSet presAssocID="{BB004931-FB7A-4722-A044-3E064B88D5E3}" presName="rootComposite" presStyleCnt="0"/>
      <dgm:spPr/>
    </dgm:pt>
    <dgm:pt modelId="{A31324D4-E64F-4E57-96FD-598ACBBACD19}" type="pres">
      <dgm:prSet presAssocID="{BB004931-FB7A-4722-A044-3E064B88D5E3}" presName="rootText" presStyleLbl="node3" presStyleIdx="4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452CB0CB-CC04-4811-AB62-A3CB8C0061D7}" type="pres">
      <dgm:prSet presAssocID="{BB004931-FB7A-4722-A044-3E064B88D5E3}" presName="rootConnector" presStyleLbl="node3" presStyleIdx="4" presStyleCnt="12"/>
      <dgm:spPr/>
      <dgm:t>
        <a:bodyPr/>
        <a:lstStyle/>
        <a:p>
          <a:endParaRPr lang="nb-NO"/>
        </a:p>
      </dgm:t>
    </dgm:pt>
    <dgm:pt modelId="{E748E94E-5D48-4D8E-A775-5B7D8297B5BE}" type="pres">
      <dgm:prSet presAssocID="{BB004931-FB7A-4722-A044-3E064B88D5E3}" presName="hierChild4" presStyleCnt="0"/>
      <dgm:spPr/>
    </dgm:pt>
    <dgm:pt modelId="{F9CF94D4-858E-4154-9760-AB86F9373BF0}" type="pres">
      <dgm:prSet presAssocID="{BB004931-FB7A-4722-A044-3E064B88D5E3}" presName="hierChild5" presStyleCnt="0"/>
      <dgm:spPr/>
    </dgm:pt>
    <dgm:pt modelId="{EDF5DEF2-CEAB-4E1C-926E-B5C4B2E3A01E}" type="pres">
      <dgm:prSet presAssocID="{F249FCF1-CCE9-4FA2-88E8-C45F2F78328C}" presName="hierChild5" presStyleCnt="0"/>
      <dgm:spPr/>
    </dgm:pt>
    <dgm:pt modelId="{A4D2AA33-7E72-42B5-BA88-4C152AA9643A}" type="pres">
      <dgm:prSet presAssocID="{C629C5F7-014C-465C-9F44-7F7ED9C0D3AC}" presName="Name37" presStyleLbl="parChTrans1D2" presStyleIdx="2" presStyleCnt="9"/>
      <dgm:spPr/>
      <dgm:t>
        <a:bodyPr/>
        <a:lstStyle/>
        <a:p>
          <a:endParaRPr lang="nb-NO"/>
        </a:p>
      </dgm:t>
    </dgm:pt>
    <dgm:pt modelId="{0DDC8D17-33FB-40B6-B1F4-2826978B0B74}" type="pres">
      <dgm:prSet presAssocID="{D0344DDC-8F55-4033-A6F4-FD81D681618A}" presName="hierRoot2" presStyleCnt="0">
        <dgm:presLayoutVars>
          <dgm:hierBranch val="init"/>
        </dgm:presLayoutVars>
      </dgm:prSet>
      <dgm:spPr/>
    </dgm:pt>
    <dgm:pt modelId="{E70B74BB-CD08-4EFB-811F-57313412163C}" type="pres">
      <dgm:prSet presAssocID="{D0344DDC-8F55-4033-A6F4-FD81D681618A}" presName="rootComposite" presStyleCnt="0"/>
      <dgm:spPr/>
    </dgm:pt>
    <dgm:pt modelId="{111B72F2-6D3E-4A9C-A953-9ECE5CECD5F6}" type="pres">
      <dgm:prSet presAssocID="{D0344DDC-8F55-4033-A6F4-FD81D681618A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0F3984F-6014-4942-85E2-FDA6A38EFAE1}" type="pres">
      <dgm:prSet presAssocID="{D0344DDC-8F55-4033-A6F4-FD81D681618A}" presName="rootConnector" presStyleLbl="node2" presStyleIdx="2" presStyleCnt="7"/>
      <dgm:spPr/>
      <dgm:t>
        <a:bodyPr/>
        <a:lstStyle/>
        <a:p>
          <a:endParaRPr lang="nb-NO"/>
        </a:p>
      </dgm:t>
    </dgm:pt>
    <dgm:pt modelId="{089CF33F-B4E6-4691-A461-4775C17C5091}" type="pres">
      <dgm:prSet presAssocID="{D0344DDC-8F55-4033-A6F4-FD81D681618A}" presName="hierChild4" presStyleCnt="0"/>
      <dgm:spPr/>
    </dgm:pt>
    <dgm:pt modelId="{542805B6-DB5A-46FB-830B-8EBDC7DABBD0}" type="pres">
      <dgm:prSet presAssocID="{E36D5A10-F501-4DDD-AED5-130A5D8C1D2C}" presName="Name37" presStyleLbl="parChTrans1D3" presStyleIdx="5" presStyleCnt="12"/>
      <dgm:spPr/>
      <dgm:t>
        <a:bodyPr/>
        <a:lstStyle/>
        <a:p>
          <a:endParaRPr lang="nb-NO"/>
        </a:p>
      </dgm:t>
    </dgm:pt>
    <dgm:pt modelId="{A0F759F1-0CEA-4502-847D-82C3D952DB6F}" type="pres">
      <dgm:prSet presAssocID="{22006AAA-A47D-494C-8775-C9D8FA095457}" presName="hierRoot2" presStyleCnt="0">
        <dgm:presLayoutVars>
          <dgm:hierBranch val="init"/>
        </dgm:presLayoutVars>
      </dgm:prSet>
      <dgm:spPr/>
    </dgm:pt>
    <dgm:pt modelId="{7B8ADD53-3686-42A8-BE36-08DC43451199}" type="pres">
      <dgm:prSet presAssocID="{22006AAA-A47D-494C-8775-C9D8FA095457}" presName="rootComposite" presStyleCnt="0"/>
      <dgm:spPr/>
    </dgm:pt>
    <dgm:pt modelId="{ECADBA38-16A9-407D-8A5F-D6DE9BF43E1B}" type="pres">
      <dgm:prSet presAssocID="{22006AAA-A47D-494C-8775-C9D8FA095457}" presName="rootText" presStyleLbl="node3" presStyleIdx="5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86F0161-CEE8-48E7-94E0-234520B35ED8}" type="pres">
      <dgm:prSet presAssocID="{22006AAA-A47D-494C-8775-C9D8FA095457}" presName="rootConnector" presStyleLbl="node3" presStyleIdx="5" presStyleCnt="12"/>
      <dgm:spPr/>
      <dgm:t>
        <a:bodyPr/>
        <a:lstStyle/>
        <a:p>
          <a:endParaRPr lang="nb-NO"/>
        </a:p>
      </dgm:t>
    </dgm:pt>
    <dgm:pt modelId="{8F7FE0A4-FD47-4A53-8E6C-152729FE3D8C}" type="pres">
      <dgm:prSet presAssocID="{22006AAA-A47D-494C-8775-C9D8FA095457}" presName="hierChild4" presStyleCnt="0"/>
      <dgm:spPr/>
    </dgm:pt>
    <dgm:pt modelId="{D6EFA701-1169-4100-83B1-26D028E97CD5}" type="pres">
      <dgm:prSet presAssocID="{22006AAA-A47D-494C-8775-C9D8FA095457}" presName="hierChild5" presStyleCnt="0"/>
      <dgm:spPr/>
    </dgm:pt>
    <dgm:pt modelId="{6CE4BE4B-A1BA-4233-8A37-0D2F8F05C676}" type="pres">
      <dgm:prSet presAssocID="{9CDDA110-0282-4B73-BAE7-39DDB93E4CF6}" presName="Name37" presStyleLbl="parChTrans1D3" presStyleIdx="6" presStyleCnt="12"/>
      <dgm:spPr/>
      <dgm:t>
        <a:bodyPr/>
        <a:lstStyle/>
        <a:p>
          <a:endParaRPr lang="nb-NO"/>
        </a:p>
      </dgm:t>
    </dgm:pt>
    <dgm:pt modelId="{757A5ED4-FBEF-497A-A6DA-065CAAD7840B}" type="pres">
      <dgm:prSet presAssocID="{107B4AD6-E221-4697-9792-20C964819541}" presName="hierRoot2" presStyleCnt="0">
        <dgm:presLayoutVars>
          <dgm:hierBranch val="init"/>
        </dgm:presLayoutVars>
      </dgm:prSet>
      <dgm:spPr/>
    </dgm:pt>
    <dgm:pt modelId="{33410336-F0B5-42AB-A262-CC92698828FE}" type="pres">
      <dgm:prSet presAssocID="{107B4AD6-E221-4697-9792-20C964819541}" presName="rootComposite" presStyleCnt="0"/>
      <dgm:spPr/>
    </dgm:pt>
    <dgm:pt modelId="{666E077F-97D3-4355-9F84-AD1816C49B12}" type="pres">
      <dgm:prSet presAssocID="{107B4AD6-E221-4697-9792-20C964819541}" presName="rootText" presStyleLbl="node3" presStyleIdx="6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A251A243-D777-4290-85F9-ACCD0F09FCC7}" type="pres">
      <dgm:prSet presAssocID="{107B4AD6-E221-4697-9792-20C964819541}" presName="rootConnector" presStyleLbl="node3" presStyleIdx="6" presStyleCnt="12"/>
      <dgm:spPr/>
      <dgm:t>
        <a:bodyPr/>
        <a:lstStyle/>
        <a:p>
          <a:endParaRPr lang="nb-NO"/>
        </a:p>
      </dgm:t>
    </dgm:pt>
    <dgm:pt modelId="{39BD48AE-A4B0-4945-A1F6-F604653F0B59}" type="pres">
      <dgm:prSet presAssocID="{107B4AD6-E221-4697-9792-20C964819541}" presName="hierChild4" presStyleCnt="0"/>
      <dgm:spPr/>
    </dgm:pt>
    <dgm:pt modelId="{922C7C30-0D95-45B0-A528-FD08F8E14D45}" type="pres">
      <dgm:prSet presAssocID="{107B4AD6-E221-4697-9792-20C964819541}" presName="hierChild5" presStyleCnt="0"/>
      <dgm:spPr/>
    </dgm:pt>
    <dgm:pt modelId="{8C7150A1-00E7-4A5E-89C4-D654F2B38B15}" type="pres">
      <dgm:prSet presAssocID="{A9AFFEB5-F5B5-42F1-86C8-6E545229C358}" presName="Name37" presStyleLbl="parChTrans1D3" presStyleIdx="7" presStyleCnt="12"/>
      <dgm:spPr/>
      <dgm:t>
        <a:bodyPr/>
        <a:lstStyle/>
        <a:p>
          <a:endParaRPr lang="nb-NO"/>
        </a:p>
      </dgm:t>
    </dgm:pt>
    <dgm:pt modelId="{C56C9F73-F581-426D-BD21-7D92EBC27883}" type="pres">
      <dgm:prSet presAssocID="{32468B7D-8285-495A-9993-F3A119679601}" presName="hierRoot2" presStyleCnt="0">
        <dgm:presLayoutVars>
          <dgm:hierBranch val="init"/>
        </dgm:presLayoutVars>
      </dgm:prSet>
      <dgm:spPr/>
    </dgm:pt>
    <dgm:pt modelId="{79A96015-BBFA-4161-B669-A0650E015746}" type="pres">
      <dgm:prSet presAssocID="{32468B7D-8285-495A-9993-F3A119679601}" presName="rootComposite" presStyleCnt="0"/>
      <dgm:spPr/>
    </dgm:pt>
    <dgm:pt modelId="{B8289C61-4606-4F43-91FF-7C0EDDCA438B}" type="pres">
      <dgm:prSet presAssocID="{32468B7D-8285-495A-9993-F3A119679601}" presName="rootText" presStyleLbl="node3" presStyleIdx="7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95D3D0C-3AFD-422D-9617-1CBE9F115B50}" type="pres">
      <dgm:prSet presAssocID="{32468B7D-8285-495A-9993-F3A119679601}" presName="rootConnector" presStyleLbl="node3" presStyleIdx="7" presStyleCnt="12"/>
      <dgm:spPr/>
      <dgm:t>
        <a:bodyPr/>
        <a:lstStyle/>
        <a:p>
          <a:endParaRPr lang="nb-NO"/>
        </a:p>
      </dgm:t>
    </dgm:pt>
    <dgm:pt modelId="{8ED93F79-3319-4A9D-A23E-6AE30300E781}" type="pres">
      <dgm:prSet presAssocID="{32468B7D-8285-495A-9993-F3A119679601}" presName="hierChild4" presStyleCnt="0"/>
      <dgm:spPr/>
    </dgm:pt>
    <dgm:pt modelId="{3C6862A6-ADA3-47EB-B23D-A0D9CBEC22DD}" type="pres">
      <dgm:prSet presAssocID="{32468B7D-8285-495A-9993-F3A119679601}" presName="hierChild5" presStyleCnt="0"/>
      <dgm:spPr/>
    </dgm:pt>
    <dgm:pt modelId="{6FC0899E-FD0A-4605-A5B8-4E6EC9982DBE}" type="pres">
      <dgm:prSet presAssocID="{D0344DDC-8F55-4033-A6F4-FD81D681618A}" presName="hierChild5" presStyleCnt="0"/>
      <dgm:spPr/>
    </dgm:pt>
    <dgm:pt modelId="{4FB51C5A-593C-4139-847D-4859BD95A570}" type="pres">
      <dgm:prSet presAssocID="{502E90F9-E424-48C6-8D41-00118DE56928}" presName="Name37" presStyleLbl="parChTrans1D2" presStyleIdx="3" presStyleCnt="9"/>
      <dgm:spPr/>
      <dgm:t>
        <a:bodyPr/>
        <a:lstStyle/>
        <a:p>
          <a:endParaRPr lang="nb-NO"/>
        </a:p>
      </dgm:t>
    </dgm:pt>
    <dgm:pt modelId="{702B7946-E4EC-4F8B-8AF1-ABF50E4FB5A9}" type="pres">
      <dgm:prSet presAssocID="{72C476B0-F20A-4EF5-BE1E-2645092B995D}" presName="hierRoot2" presStyleCnt="0">
        <dgm:presLayoutVars>
          <dgm:hierBranch val="init"/>
        </dgm:presLayoutVars>
      </dgm:prSet>
      <dgm:spPr/>
    </dgm:pt>
    <dgm:pt modelId="{01A242B2-8350-4358-A277-E5523D509CA4}" type="pres">
      <dgm:prSet presAssocID="{72C476B0-F20A-4EF5-BE1E-2645092B995D}" presName="rootComposite" presStyleCnt="0"/>
      <dgm:spPr/>
    </dgm:pt>
    <dgm:pt modelId="{659292F3-2B21-4827-9546-D01800201700}" type="pres">
      <dgm:prSet presAssocID="{72C476B0-F20A-4EF5-BE1E-2645092B995D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DC5A37F-945F-478E-874B-4E751415A05D}" type="pres">
      <dgm:prSet presAssocID="{72C476B0-F20A-4EF5-BE1E-2645092B995D}" presName="rootConnector" presStyleLbl="node2" presStyleIdx="3" presStyleCnt="7"/>
      <dgm:spPr/>
      <dgm:t>
        <a:bodyPr/>
        <a:lstStyle/>
        <a:p>
          <a:endParaRPr lang="nb-NO"/>
        </a:p>
      </dgm:t>
    </dgm:pt>
    <dgm:pt modelId="{F94F0064-9D7E-4453-8DBA-355B414DC0C4}" type="pres">
      <dgm:prSet presAssocID="{72C476B0-F20A-4EF5-BE1E-2645092B995D}" presName="hierChild4" presStyleCnt="0"/>
      <dgm:spPr/>
    </dgm:pt>
    <dgm:pt modelId="{975418A9-EF74-4F25-B1CB-6683F4E773B6}" type="pres">
      <dgm:prSet presAssocID="{D962012B-A854-44AA-856D-16B1C4C3DF26}" presName="Name37" presStyleLbl="parChTrans1D3" presStyleIdx="8" presStyleCnt="12"/>
      <dgm:spPr/>
      <dgm:t>
        <a:bodyPr/>
        <a:lstStyle/>
        <a:p>
          <a:endParaRPr lang="nb-NO"/>
        </a:p>
      </dgm:t>
    </dgm:pt>
    <dgm:pt modelId="{1299DE2E-5BF0-4532-B086-5B652E686CC7}" type="pres">
      <dgm:prSet presAssocID="{E0353EE4-59C3-4D77-9E2C-54C1371DF5E1}" presName="hierRoot2" presStyleCnt="0">
        <dgm:presLayoutVars>
          <dgm:hierBranch val="init"/>
        </dgm:presLayoutVars>
      </dgm:prSet>
      <dgm:spPr/>
    </dgm:pt>
    <dgm:pt modelId="{D6D58BC0-1E56-4F34-A097-4CA622EC0678}" type="pres">
      <dgm:prSet presAssocID="{E0353EE4-59C3-4D77-9E2C-54C1371DF5E1}" presName="rootComposite" presStyleCnt="0"/>
      <dgm:spPr/>
    </dgm:pt>
    <dgm:pt modelId="{61819400-3ED5-499D-95E6-64ECC88F62D3}" type="pres">
      <dgm:prSet presAssocID="{E0353EE4-59C3-4D77-9E2C-54C1371DF5E1}" presName="rootText" presStyleLbl="node3" presStyleIdx="8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8157BD5F-A0BD-458C-87B0-EF0DB0C34D9F}" type="pres">
      <dgm:prSet presAssocID="{E0353EE4-59C3-4D77-9E2C-54C1371DF5E1}" presName="rootConnector" presStyleLbl="node3" presStyleIdx="8" presStyleCnt="12"/>
      <dgm:spPr/>
      <dgm:t>
        <a:bodyPr/>
        <a:lstStyle/>
        <a:p>
          <a:endParaRPr lang="nb-NO"/>
        </a:p>
      </dgm:t>
    </dgm:pt>
    <dgm:pt modelId="{A1F10945-D159-4483-AA97-A60156AFBEE8}" type="pres">
      <dgm:prSet presAssocID="{E0353EE4-59C3-4D77-9E2C-54C1371DF5E1}" presName="hierChild4" presStyleCnt="0"/>
      <dgm:spPr/>
    </dgm:pt>
    <dgm:pt modelId="{AD047436-214B-4258-9426-76BA1F270CE6}" type="pres">
      <dgm:prSet presAssocID="{E0353EE4-59C3-4D77-9E2C-54C1371DF5E1}" presName="hierChild5" presStyleCnt="0"/>
      <dgm:spPr/>
    </dgm:pt>
    <dgm:pt modelId="{BD41D9B9-25A0-4E5D-9B6E-ECFF8CA85C56}" type="pres">
      <dgm:prSet presAssocID="{72D853A5-24E0-4FC1-8EF4-07D5D3C824C5}" presName="Name37" presStyleLbl="parChTrans1D3" presStyleIdx="9" presStyleCnt="12"/>
      <dgm:spPr/>
      <dgm:t>
        <a:bodyPr/>
        <a:lstStyle/>
        <a:p>
          <a:endParaRPr lang="nb-NO"/>
        </a:p>
      </dgm:t>
    </dgm:pt>
    <dgm:pt modelId="{68D83435-84E7-42C1-A52A-BA13700B9DAE}" type="pres">
      <dgm:prSet presAssocID="{B599504E-6D5F-4A3D-9362-0EFCD89082FA}" presName="hierRoot2" presStyleCnt="0">
        <dgm:presLayoutVars>
          <dgm:hierBranch val="init"/>
        </dgm:presLayoutVars>
      </dgm:prSet>
      <dgm:spPr/>
    </dgm:pt>
    <dgm:pt modelId="{1D9ED7A0-7C54-4D65-89BF-A3A333E69B78}" type="pres">
      <dgm:prSet presAssocID="{B599504E-6D5F-4A3D-9362-0EFCD89082FA}" presName="rootComposite" presStyleCnt="0"/>
      <dgm:spPr/>
    </dgm:pt>
    <dgm:pt modelId="{904DE4B9-5AFB-4A5D-BEB0-39D5D1B6F5E4}" type="pres">
      <dgm:prSet presAssocID="{B599504E-6D5F-4A3D-9362-0EFCD89082FA}" presName="rootText" presStyleLbl="node3" presStyleIdx="9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57116C2-A7AC-4CEE-9EAC-FB7E33AB6955}" type="pres">
      <dgm:prSet presAssocID="{B599504E-6D5F-4A3D-9362-0EFCD89082FA}" presName="rootConnector" presStyleLbl="node3" presStyleIdx="9" presStyleCnt="12"/>
      <dgm:spPr/>
      <dgm:t>
        <a:bodyPr/>
        <a:lstStyle/>
        <a:p>
          <a:endParaRPr lang="nb-NO"/>
        </a:p>
      </dgm:t>
    </dgm:pt>
    <dgm:pt modelId="{1E3BEC5E-C476-4857-9CEA-3A4ECEFB8004}" type="pres">
      <dgm:prSet presAssocID="{B599504E-6D5F-4A3D-9362-0EFCD89082FA}" presName="hierChild4" presStyleCnt="0"/>
      <dgm:spPr/>
    </dgm:pt>
    <dgm:pt modelId="{E3A5EE5C-CC19-4C69-90C9-6D62A5A80014}" type="pres">
      <dgm:prSet presAssocID="{B599504E-6D5F-4A3D-9362-0EFCD89082FA}" presName="hierChild5" presStyleCnt="0"/>
      <dgm:spPr/>
    </dgm:pt>
    <dgm:pt modelId="{A4BE0B9C-5C77-4B3B-8EDC-A0DC1EBC10EA}" type="pres">
      <dgm:prSet presAssocID="{72C476B0-F20A-4EF5-BE1E-2645092B995D}" presName="hierChild5" presStyleCnt="0"/>
      <dgm:spPr/>
    </dgm:pt>
    <dgm:pt modelId="{12FB4873-6B2B-45AF-BF6F-B9971B632CF3}" type="pres">
      <dgm:prSet presAssocID="{015048EC-7211-4F3F-85D3-2A8FBA80A4C0}" presName="Name37" presStyleLbl="parChTrans1D2" presStyleIdx="4" presStyleCnt="9"/>
      <dgm:spPr/>
      <dgm:t>
        <a:bodyPr/>
        <a:lstStyle/>
        <a:p>
          <a:endParaRPr lang="nb-NO"/>
        </a:p>
      </dgm:t>
    </dgm:pt>
    <dgm:pt modelId="{1DCA4219-3BCC-42B2-A7E1-9F1A0035183C}" type="pres">
      <dgm:prSet presAssocID="{B138A119-6A79-4DD2-A846-3768E0A6ED27}" presName="hierRoot2" presStyleCnt="0">
        <dgm:presLayoutVars>
          <dgm:hierBranch val="init"/>
        </dgm:presLayoutVars>
      </dgm:prSet>
      <dgm:spPr/>
    </dgm:pt>
    <dgm:pt modelId="{0A0A22A3-0030-4F59-AA0C-ACF32651F75E}" type="pres">
      <dgm:prSet presAssocID="{B138A119-6A79-4DD2-A846-3768E0A6ED27}" presName="rootComposite" presStyleCnt="0"/>
      <dgm:spPr/>
    </dgm:pt>
    <dgm:pt modelId="{AC8D6E1D-9DDA-40FF-98C0-9DE0A1663417}" type="pres">
      <dgm:prSet presAssocID="{B138A119-6A79-4DD2-A846-3768E0A6ED27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F42F21AF-77E6-4C77-B028-0A93254097F5}" type="pres">
      <dgm:prSet presAssocID="{B138A119-6A79-4DD2-A846-3768E0A6ED27}" presName="rootConnector" presStyleLbl="node2" presStyleIdx="4" presStyleCnt="7"/>
      <dgm:spPr/>
      <dgm:t>
        <a:bodyPr/>
        <a:lstStyle/>
        <a:p>
          <a:endParaRPr lang="nb-NO"/>
        </a:p>
      </dgm:t>
    </dgm:pt>
    <dgm:pt modelId="{C386CC39-F35C-4312-9D74-E87BB518E54C}" type="pres">
      <dgm:prSet presAssocID="{B138A119-6A79-4DD2-A846-3768E0A6ED27}" presName="hierChild4" presStyleCnt="0"/>
      <dgm:spPr/>
    </dgm:pt>
    <dgm:pt modelId="{F19875C1-257F-4BDD-812A-AC6659C56383}" type="pres">
      <dgm:prSet presAssocID="{1062DA9B-7A83-458E-8231-EBEC82B63987}" presName="Name37" presStyleLbl="parChTrans1D3" presStyleIdx="10" presStyleCnt="12"/>
      <dgm:spPr/>
      <dgm:t>
        <a:bodyPr/>
        <a:lstStyle/>
        <a:p>
          <a:endParaRPr lang="nb-NO"/>
        </a:p>
      </dgm:t>
    </dgm:pt>
    <dgm:pt modelId="{7D0F9D8F-2E73-4141-8D7A-B16EFD0A24F1}" type="pres">
      <dgm:prSet presAssocID="{911312A4-2381-41A9-A622-1453E48FC1D3}" presName="hierRoot2" presStyleCnt="0">
        <dgm:presLayoutVars>
          <dgm:hierBranch val="init"/>
        </dgm:presLayoutVars>
      </dgm:prSet>
      <dgm:spPr/>
    </dgm:pt>
    <dgm:pt modelId="{78D0DC7E-140E-4AF1-AF65-99CB5FB3B6D4}" type="pres">
      <dgm:prSet presAssocID="{911312A4-2381-41A9-A622-1453E48FC1D3}" presName="rootComposite" presStyleCnt="0"/>
      <dgm:spPr/>
    </dgm:pt>
    <dgm:pt modelId="{9FEA9DB0-FFA5-45AA-B9E3-AAF758E2979C}" type="pres">
      <dgm:prSet presAssocID="{911312A4-2381-41A9-A622-1453E48FC1D3}" presName="rootText" presStyleLbl="node3" presStyleIdx="10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9586E4B6-4E9E-479C-8FD4-033B9114A73E}" type="pres">
      <dgm:prSet presAssocID="{911312A4-2381-41A9-A622-1453E48FC1D3}" presName="rootConnector" presStyleLbl="node3" presStyleIdx="10" presStyleCnt="12"/>
      <dgm:spPr/>
      <dgm:t>
        <a:bodyPr/>
        <a:lstStyle/>
        <a:p>
          <a:endParaRPr lang="nb-NO"/>
        </a:p>
      </dgm:t>
    </dgm:pt>
    <dgm:pt modelId="{45F397EE-4E68-47B0-84B7-C7CACF87CCE8}" type="pres">
      <dgm:prSet presAssocID="{911312A4-2381-41A9-A622-1453E48FC1D3}" presName="hierChild4" presStyleCnt="0"/>
      <dgm:spPr/>
    </dgm:pt>
    <dgm:pt modelId="{4882AC58-855E-4F65-869C-BE8DCF40E2EF}" type="pres">
      <dgm:prSet presAssocID="{911312A4-2381-41A9-A622-1453E48FC1D3}" presName="hierChild5" presStyleCnt="0"/>
      <dgm:spPr/>
    </dgm:pt>
    <dgm:pt modelId="{35D4BA28-8B84-45C9-AE3C-77083807C385}" type="pres">
      <dgm:prSet presAssocID="{3430913E-96E0-4D2D-8712-2942F60E5C07}" presName="Name37" presStyleLbl="parChTrans1D3" presStyleIdx="11" presStyleCnt="12"/>
      <dgm:spPr/>
      <dgm:t>
        <a:bodyPr/>
        <a:lstStyle/>
        <a:p>
          <a:endParaRPr lang="nb-NO"/>
        </a:p>
      </dgm:t>
    </dgm:pt>
    <dgm:pt modelId="{AFEACAE8-DAEE-4F6F-9811-A2F918B1D98C}" type="pres">
      <dgm:prSet presAssocID="{F263D652-E330-4E13-9CBF-2D5D44BD6E69}" presName="hierRoot2" presStyleCnt="0">
        <dgm:presLayoutVars>
          <dgm:hierBranch val="init"/>
        </dgm:presLayoutVars>
      </dgm:prSet>
      <dgm:spPr/>
    </dgm:pt>
    <dgm:pt modelId="{886510D5-B7DD-40AC-A1C8-6644368E5AC5}" type="pres">
      <dgm:prSet presAssocID="{F263D652-E330-4E13-9CBF-2D5D44BD6E69}" presName="rootComposite" presStyleCnt="0"/>
      <dgm:spPr/>
    </dgm:pt>
    <dgm:pt modelId="{B9868352-61DD-4892-B03E-9732D332EBD8}" type="pres">
      <dgm:prSet presAssocID="{F263D652-E330-4E13-9CBF-2D5D44BD6E69}" presName="rootText" presStyleLbl="node3" presStyleIdx="11" presStyleCnt="12" custScaleY="6623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B4867BEA-F98B-466B-9E4D-853399E64048}" type="pres">
      <dgm:prSet presAssocID="{F263D652-E330-4E13-9CBF-2D5D44BD6E69}" presName="rootConnector" presStyleLbl="node3" presStyleIdx="11" presStyleCnt="12"/>
      <dgm:spPr/>
      <dgm:t>
        <a:bodyPr/>
        <a:lstStyle/>
        <a:p>
          <a:endParaRPr lang="nb-NO"/>
        </a:p>
      </dgm:t>
    </dgm:pt>
    <dgm:pt modelId="{D1182DBB-C42A-488A-AB9B-95BC22266D6C}" type="pres">
      <dgm:prSet presAssocID="{F263D652-E330-4E13-9CBF-2D5D44BD6E69}" presName="hierChild4" presStyleCnt="0"/>
      <dgm:spPr/>
    </dgm:pt>
    <dgm:pt modelId="{50243B8D-1225-4CE1-9AFC-3F4CCD4DD6BA}" type="pres">
      <dgm:prSet presAssocID="{F263D652-E330-4E13-9CBF-2D5D44BD6E69}" presName="hierChild5" presStyleCnt="0"/>
      <dgm:spPr/>
    </dgm:pt>
    <dgm:pt modelId="{F7031164-559C-4D58-B794-70A4AAF0DD4E}" type="pres">
      <dgm:prSet presAssocID="{B138A119-6A79-4DD2-A846-3768E0A6ED27}" presName="hierChild5" presStyleCnt="0"/>
      <dgm:spPr/>
    </dgm:pt>
    <dgm:pt modelId="{6C543AC1-CDEB-4FB0-958B-F8BD89E27C2C}" type="pres">
      <dgm:prSet presAssocID="{01E3AB34-70C7-4DF5-9D46-DD82E07704A7}" presName="Name37" presStyleLbl="parChTrans1D2" presStyleIdx="5" presStyleCnt="9"/>
      <dgm:spPr/>
      <dgm:t>
        <a:bodyPr/>
        <a:lstStyle/>
        <a:p>
          <a:endParaRPr lang="nb-NO"/>
        </a:p>
      </dgm:t>
    </dgm:pt>
    <dgm:pt modelId="{3DD3B26F-87B0-4F5F-9479-6D9BD47930A2}" type="pres">
      <dgm:prSet presAssocID="{B7BD07FB-4A52-4F46-B7CF-45288A060C8B}" presName="hierRoot2" presStyleCnt="0">
        <dgm:presLayoutVars>
          <dgm:hierBranch val="init"/>
        </dgm:presLayoutVars>
      </dgm:prSet>
      <dgm:spPr/>
    </dgm:pt>
    <dgm:pt modelId="{E954F2A8-F344-469D-AAD7-BD2E6B26CA7D}" type="pres">
      <dgm:prSet presAssocID="{B7BD07FB-4A52-4F46-B7CF-45288A060C8B}" presName="rootComposite" presStyleCnt="0"/>
      <dgm:spPr/>
    </dgm:pt>
    <dgm:pt modelId="{EFB304F1-F6B6-401C-BEFD-6DEB5E98C5F2}" type="pres">
      <dgm:prSet presAssocID="{B7BD07FB-4A52-4F46-B7CF-45288A060C8B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91D1F56-5BC4-4C89-89CA-2A723395BE04}" type="pres">
      <dgm:prSet presAssocID="{B7BD07FB-4A52-4F46-B7CF-45288A060C8B}" presName="rootConnector" presStyleLbl="node2" presStyleIdx="5" presStyleCnt="7"/>
      <dgm:spPr/>
      <dgm:t>
        <a:bodyPr/>
        <a:lstStyle/>
        <a:p>
          <a:endParaRPr lang="nb-NO"/>
        </a:p>
      </dgm:t>
    </dgm:pt>
    <dgm:pt modelId="{361A2521-161F-4B95-BD70-9C75BA24607D}" type="pres">
      <dgm:prSet presAssocID="{B7BD07FB-4A52-4F46-B7CF-45288A060C8B}" presName="hierChild4" presStyleCnt="0"/>
      <dgm:spPr/>
    </dgm:pt>
    <dgm:pt modelId="{51DEDBC4-2117-43E9-B13E-25C2CAB90B8E}" type="pres">
      <dgm:prSet presAssocID="{B7BD07FB-4A52-4F46-B7CF-45288A060C8B}" presName="hierChild5" presStyleCnt="0"/>
      <dgm:spPr/>
    </dgm:pt>
    <dgm:pt modelId="{E15DAFD9-2F03-4F3B-81CB-80275CCB718E}" type="pres">
      <dgm:prSet presAssocID="{68DAD9AE-207E-43AE-8A00-45EE7A7F6A50}" presName="Name37" presStyleLbl="parChTrans1D2" presStyleIdx="6" presStyleCnt="9"/>
      <dgm:spPr/>
      <dgm:t>
        <a:bodyPr/>
        <a:lstStyle/>
        <a:p>
          <a:endParaRPr lang="nb-NO"/>
        </a:p>
      </dgm:t>
    </dgm:pt>
    <dgm:pt modelId="{D0BA33BD-A2E5-4B8C-85DF-EC332CCD0AF4}" type="pres">
      <dgm:prSet presAssocID="{F89426CD-3C33-417F-8833-A757159C52E0}" presName="hierRoot2" presStyleCnt="0">
        <dgm:presLayoutVars>
          <dgm:hierBranch val="init"/>
        </dgm:presLayoutVars>
      </dgm:prSet>
      <dgm:spPr/>
    </dgm:pt>
    <dgm:pt modelId="{D377FCF5-9DEE-4C89-B5E9-1E07388F847A}" type="pres">
      <dgm:prSet presAssocID="{F89426CD-3C33-417F-8833-A757159C52E0}" presName="rootComposite" presStyleCnt="0"/>
      <dgm:spPr/>
    </dgm:pt>
    <dgm:pt modelId="{1F9F70E5-8640-45BD-B6C4-BF02659BB8A4}" type="pres">
      <dgm:prSet presAssocID="{F89426CD-3C33-417F-8833-A757159C52E0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0CFE40E-2A89-4173-A120-E24EC3FC83C6}" type="pres">
      <dgm:prSet presAssocID="{F89426CD-3C33-417F-8833-A757159C52E0}" presName="rootConnector" presStyleLbl="node2" presStyleIdx="6" presStyleCnt="7"/>
      <dgm:spPr/>
      <dgm:t>
        <a:bodyPr/>
        <a:lstStyle/>
        <a:p>
          <a:endParaRPr lang="nb-NO"/>
        </a:p>
      </dgm:t>
    </dgm:pt>
    <dgm:pt modelId="{8C43FA99-9F4B-43A4-8D1F-BD07681F27CD}" type="pres">
      <dgm:prSet presAssocID="{F89426CD-3C33-417F-8833-A757159C52E0}" presName="hierChild4" presStyleCnt="0"/>
      <dgm:spPr/>
    </dgm:pt>
    <dgm:pt modelId="{D4BBCC7C-6036-4557-BFAA-AD4A61C0FF1E}" type="pres">
      <dgm:prSet presAssocID="{F89426CD-3C33-417F-8833-A757159C52E0}" presName="hierChild5" presStyleCnt="0"/>
      <dgm:spPr/>
    </dgm:pt>
    <dgm:pt modelId="{0D12B508-1CD4-4C9C-8EEA-0560C19CD9EC}" type="pres">
      <dgm:prSet presAssocID="{02DF0E28-7F03-47C9-BE2A-3E1C280F7C0C}" presName="hierChild3" presStyleCnt="0"/>
      <dgm:spPr/>
    </dgm:pt>
    <dgm:pt modelId="{69296D94-1EBA-4052-9436-0A0E51B6D6E6}" type="pres">
      <dgm:prSet presAssocID="{5251EA3F-89EC-4743-A003-15A6A41BAA58}" presName="Name111" presStyleLbl="parChTrans1D2" presStyleIdx="7" presStyleCnt="9"/>
      <dgm:spPr/>
      <dgm:t>
        <a:bodyPr/>
        <a:lstStyle/>
        <a:p>
          <a:endParaRPr lang="nb-NO"/>
        </a:p>
      </dgm:t>
    </dgm:pt>
    <dgm:pt modelId="{90135FBA-A35F-42BE-84BA-AEAD3D7DB65E}" type="pres">
      <dgm:prSet presAssocID="{4979C5B7-ED4F-4BC1-9551-65903E80FDE2}" presName="hierRoot3" presStyleCnt="0">
        <dgm:presLayoutVars>
          <dgm:hierBranch val="init"/>
        </dgm:presLayoutVars>
      </dgm:prSet>
      <dgm:spPr/>
    </dgm:pt>
    <dgm:pt modelId="{6829639A-72D2-43EE-9E60-8BD901D79FE9}" type="pres">
      <dgm:prSet presAssocID="{4979C5B7-ED4F-4BC1-9551-65903E80FDE2}" presName="rootComposite3" presStyleCnt="0"/>
      <dgm:spPr/>
    </dgm:pt>
    <dgm:pt modelId="{7D1CE52B-6125-4CAE-B58D-0204E7AEA1B6}" type="pres">
      <dgm:prSet presAssocID="{4979C5B7-ED4F-4BC1-9551-65903E80FDE2}" presName="rootText3" presStyleLbl="asst1" presStyleIdx="0" presStyleCnt="2" custScaleX="136884" custScaleY="88309" custLinFactNeighborY="-344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22931169-4821-442F-ACFF-23A8E905F159}" type="pres">
      <dgm:prSet presAssocID="{4979C5B7-ED4F-4BC1-9551-65903E80FDE2}" presName="rootConnector3" presStyleLbl="asst1" presStyleIdx="0" presStyleCnt="2"/>
      <dgm:spPr/>
      <dgm:t>
        <a:bodyPr/>
        <a:lstStyle/>
        <a:p>
          <a:endParaRPr lang="nb-NO"/>
        </a:p>
      </dgm:t>
    </dgm:pt>
    <dgm:pt modelId="{25DD0AD7-4E6B-46A7-944F-493F36BF60DE}" type="pres">
      <dgm:prSet presAssocID="{4979C5B7-ED4F-4BC1-9551-65903E80FDE2}" presName="hierChild6" presStyleCnt="0"/>
      <dgm:spPr/>
    </dgm:pt>
    <dgm:pt modelId="{AB2B458E-62E8-44EA-9DAE-2382780D2130}" type="pres">
      <dgm:prSet presAssocID="{4979C5B7-ED4F-4BC1-9551-65903E80FDE2}" presName="hierChild7" presStyleCnt="0"/>
      <dgm:spPr/>
    </dgm:pt>
    <dgm:pt modelId="{5D40459F-5C50-401D-84C7-174C86CC711B}" type="pres">
      <dgm:prSet presAssocID="{755A17E0-002C-4D8F-B3AE-45B127348748}" presName="Name111" presStyleLbl="parChTrans1D2" presStyleIdx="8" presStyleCnt="9"/>
      <dgm:spPr/>
      <dgm:t>
        <a:bodyPr/>
        <a:lstStyle/>
        <a:p>
          <a:endParaRPr lang="nb-NO"/>
        </a:p>
      </dgm:t>
    </dgm:pt>
    <dgm:pt modelId="{33109E18-10ED-449E-8AF1-AFA7926EC76C}" type="pres">
      <dgm:prSet presAssocID="{B9819CD3-02A0-40A1-B8E6-86EAAEC2805B}" presName="hierRoot3" presStyleCnt="0">
        <dgm:presLayoutVars>
          <dgm:hierBranch val="init"/>
        </dgm:presLayoutVars>
      </dgm:prSet>
      <dgm:spPr/>
    </dgm:pt>
    <dgm:pt modelId="{2E8107D1-A4C7-45C8-9823-DD237CAAE00D}" type="pres">
      <dgm:prSet presAssocID="{B9819CD3-02A0-40A1-B8E6-86EAAEC2805B}" presName="rootComposite3" presStyleCnt="0"/>
      <dgm:spPr/>
    </dgm:pt>
    <dgm:pt modelId="{C32C0C48-A0F3-41D4-8BB6-B6566DFE356D}" type="pres">
      <dgm:prSet presAssocID="{B9819CD3-02A0-40A1-B8E6-86EAAEC2805B}" presName="rootText3" presStyleLbl="asst1" presStyleIdx="1" presStyleCnt="2" custScaleX="136884" custScaleY="88309" custLinFactNeighborX="430" custLinFactNeighborY="-258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39C47DDF-2D67-457A-AEF7-B557588DEC75}" type="pres">
      <dgm:prSet presAssocID="{B9819CD3-02A0-40A1-B8E6-86EAAEC2805B}" presName="rootConnector3" presStyleLbl="asst1" presStyleIdx="1" presStyleCnt="2"/>
      <dgm:spPr/>
      <dgm:t>
        <a:bodyPr/>
        <a:lstStyle/>
        <a:p>
          <a:endParaRPr lang="nb-NO"/>
        </a:p>
      </dgm:t>
    </dgm:pt>
    <dgm:pt modelId="{C00B2DCA-FBEE-4BA3-BE0F-7B359A81793A}" type="pres">
      <dgm:prSet presAssocID="{B9819CD3-02A0-40A1-B8E6-86EAAEC2805B}" presName="hierChild6" presStyleCnt="0"/>
      <dgm:spPr/>
    </dgm:pt>
    <dgm:pt modelId="{8D3336D3-7688-4496-8AFD-C72CD7F35A37}" type="pres">
      <dgm:prSet presAssocID="{B9819CD3-02A0-40A1-B8E6-86EAAEC2805B}" presName="hierChild7" presStyleCnt="0"/>
      <dgm:spPr/>
    </dgm:pt>
  </dgm:ptLst>
  <dgm:cxnLst>
    <dgm:cxn modelId="{384D18A7-84F5-404F-90CE-ACF30D0063F3}" type="presOf" srcId="{ACBB83F8-E9B9-4FAC-895D-167CF11EF099}" destId="{FB082140-D1BA-4FB2-8CF4-BF2166A2BB71}" srcOrd="0" destOrd="0" presId="urn:microsoft.com/office/officeart/2005/8/layout/orgChart1"/>
    <dgm:cxn modelId="{48296987-D7ED-4B95-B29B-75871EEBDDC3}" type="presOf" srcId="{D962012B-A854-44AA-856D-16B1C4C3DF26}" destId="{975418A9-EF74-4F25-B1CB-6683F4E773B6}" srcOrd="0" destOrd="0" presId="urn:microsoft.com/office/officeart/2005/8/layout/orgChart1"/>
    <dgm:cxn modelId="{59A18E7C-706F-4F40-B199-3C90F3473FCF}" type="presOf" srcId="{F3FAB0EC-2EFE-4B82-A0F5-80D672030D4E}" destId="{03D7907E-B3FC-4860-BDFF-CBE51089CF17}" srcOrd="1" destOrd="0" presId="urn:microsoft.com/office/officeart/2005/8/layout/orgChart1"/>
    <dgm:cxn modelId="{DD430498-53DF-4E05-A705-5BCFE70C62ED}" type="presOf" srcId="{015048EC-7211-4F3F-85D3-2A8FBA80A4C0}" destId="{12FB4873-6B2B-45AF-BF6F-B9971B632CF3}" srcOrd="0" destOrd="0" presId="urn:microsoft.com/office/officeart/2005/8/layout/orgChart1"/>
    <dgm:cxn modelId="{0D15976E-E288-4E4B-BB30-EA0C38710AEC}" type="presOf" srcId="{9E64DC1F-672B-49C1-B66C-1414000629FF}" destId="{D081F199-C51D-4286-AE79-B9CA09B24249}" srcOrd="1" destOrd="0" presId="urn:microsoft.com/office/officeart/2005/8/layout/orgChart1"/>
    <dgm:cxn modelId="{9732B124-20C3-4E97-842B-D1C18D6A1F63}" type="presOf" srcId="{B7BD07FB-4A52-4F46-B7CF-45288A060C8B}" destId="{EFB304F1-F6B6-401C-BEFD-6DEB5E98C5F2}" srcOrd="0" destOrd="0" presId="urn:microsoft.com/office/officeart/2005/8/layout/orgChart1"/>
    <dgm:cxn modelId="{6F0C268D-63DB-41E4-BA13-141CAF5CC4F3}" srcId="{B138A119-6A79-4DD2-A846-3768E0A6ED27}" destId="{F263D652-E330-4E13-9CBF-2D5D44BD6E69}" srcOrd="1" destOrd="0" parTransId="{3430913E-96E0-4D2D-8712-2942F60E5C07}" sibTransId="{40EC209D-B906-4088-BF3B-98651DBBA0CA}"/>
    <dgm:cxn modelId="{98A6998B-4C12-4C98-88A1-F249BFA4C052}" srcId="{F249FCF1-CCE9-4FA2-88E8-C45F2F78328C}" destId="{BB004931-FB7A-4722-A044-3E064B88D5E3}" srcOrd="1" destOrd="0" parTransId="{15A72FFE-B452-4C90-A0EB-CC34E6A473AA}" sibTransId="{524BC8E2-7D8D-4773-AAB7-249EE78D3BEE}"/>
    <dgm:cxn modelId="{338C0684-F8D9-4760-8D40-B7C1ACC06FE0}" type="presOf" srcId="{68DAD9AE-207E-43AE-8A00-45EE7A7F6A50}" destId="{E15DAFD9-2F03-4F3B-81CB-80275CCB718E}" srcOrd="0" destOrd="0" presId="urn:microsoft.com/office/officeart/2005/8/layout/orgChart1"/>
    <dgm:cxn modelId="{4C82CC4C-A8F7-46EF-938B-BF3D076A4FFC}" srcId="{AF9041BD-C952-4B86-A894-89148F6C266A}" destId="{8B46BCB3-9871-4FAC-8864-FF461453ABAB}" srcOrd="1" destOrd="0" parTransId="{9A4954C4-19B1-4AE0-8BF7-E71342749479}" sibTransId="{E2559A79-93DB-4A09-A600-34C36C7B8990}"/>
    <dgm:cxn modelId="{346BB405-795B-4B81-9562-FD2668301D5E}" type="presOf" srcId="{911312A4-2381-41A9-A622-1453E48FC1D3}" destId="{9FEA9DB0-FFA5-45AA-B9E3-AAF758E2979C}" srcOrd="0" destOrd="0" presId="urn:microsoft.com/office/officeart/2005/8/layout/orgChart1"/>
    <dgm:cxn modelId="{67C5D32F-BFBF-4E52-ABFE-81FFBF3F83B5}" type="presOf" srcId="{BB004931-FB7A-4722-A044-3E064B88D5E3}" destId="{A31324D4-E64F-4E57-96FD-598ACBBACD19}" srcOrd="0" destOrd="0" presId="urn:microsoft.com/office/officeart/2005/8/layout/orgChart1"/>
    <dgm:cxn modelId="{2C68588F-9699-4370-9F27-572EC7057616}" srcId="{F249FCF1-CCE9-4FA2-88E8-C45F2F78328C}" destId="{75DB5BD8-C3A4-4756-B7CE-6A6512298477}" srcOrd="0" destOrd="0" parTransId="{ACBB83F8-E9B9-4FAC-895D-167CF11EF099}" sibTransId="{6CF9E294-6E02-4177-85D9-5C57FDAD6DCF}"/>
    <dgm:cxn modelId="{4808AD80-28F7-4BB7-AC9D-1801FCD459DF}" type="presOf" srcId="{8B46BCB3-9871-4FAC-8864-FF461453ABAB}" destId="{6F0A6178-D3C6-4969-A72F-E0B3F5536A65}" srcOrd="1" destOrd="0" presId="urn:microsoft.com/office/officeart/2005/8/layout/orgChart1"/>
    <dgm:cxn modelId="{BDB83A93-1930-4413-9F3D-16349B1CA9A1}" type="presOf" srcId="{BB004931-FB7A-4722-A044-3E064B88D5E3}" destId="{452CB0CB-CC04-4811-AB62-A3CB8C0061D7}" srcOrd="1" destOrd="0" presId="urn:microsoft.com/office/officeart/2005/8/layout/orgChart1"/>
    <dgm:cxn modelId="{F740C30A-9F98-4068-80DC-D518A28D45DC}" type="presOf" srcId="{01E3AB34-70C7-4DF5-9D46-DD82E07704A7}" destId="{6C543AC1-CDEB-4FB0-958B-F8BD89E27C2C}" srcOrd="0" destOrd="0" presId="urn:microsoft.com/office/officeart/2005/8/layout/orgChart1"/>
    <dgm:cxn modelId="{2FDD3BDA-B191-4443-8DB8-5B88ECBBBD40}" type="presOf" srcId="{D0344DDC-8F55-4033-A6F4-FD81D681618A}" destId="{B0F3984F-6014-4942-85E2-FDA6A38EFAE1}" srcOrd="1" destOrd="0" presId="urn:microsoft.com/office/officeart/2005/8/layout/orgChart1"/>
    <dgm:cxn modelId="{974E630E-5039-4AC6-944C-43BB0D1FFE39}" srcId="{02DF0E28-7F03-47C9-BE2A-3E1C280F7C0C}" destId="{F89426CD-3C33-417F-8833-A757159C52E0}" srcOrd="8" destOrd="0" parTransId="{68DAD9AE-207E-43AE-8A00-45EE7A7F6A50}" sibTransId="{440A130C-B3D5-45C5-BCC3-B604C4B6D2D1}"/>
    <dgm:cxn modelId="{00CE875A-554F-440D-9608-7018E234E20F}" srcId="{AF9041BD-C952-4B86-A894-89148F6C266A}" destId="{9E64DC1F-672B-49C1-B66C-1414000629FF}" srcOrd="0" destOrd="0" parTransId="{2EE74801-71E1-4ADE-8DAD-43D4635A0FFA}" sibTransId="{85483221-64C4-4CA2-8AC6-A913D5B1F305}"/>
    <dgm:cxn modelId="{04CD4662-0504-437C-BFF9-5AE332A13DBE}" type="presOf" srcId="{B9819CD3-02A0-40A1-B8E6-86EAAEC2805B}" destId="{C32C0C48-A0F3-41D4-8BB6-B6566DFE356D}" srcOrd="0" destOrd="0" presId="urn:microsoft.com/office/officeart/2005/8/layout/orgChart1"/>
    <dgm:cxn modelId="{3FC009A1-7290-4450-BEC8-FB613ADBA9B8}" type="presOf" srcId="{AF9041BD-C952-4B86-A894-89148F6C266A}" destId="{AE4389E1-B609-4079-BE33-9ECB31A0F409}" srcOrd="1" destOrd="0" presId="urn:microsoft.com/office/officeart/2005/8/layout/orgChart1"/>
    <dgm:cxn modelId="{0B4CCE8F-B7AE-4C07-8A7F-08979C338D76}" type="presOf" srcId="{E36D5A10-F501-4DDD-AED5-130A5D8C1D2C}" destId="{542805B6-DB5A-46FB-830B-8EBDC7DABBD0}" srcOrd="0" destOrd="0" presId="urn:microsoft.com/office/officeart/2005/8/layout/orgChart1"/>
    <dgm:cxn modelId="{AE7D0A1F-B938-4737-A4C1-F9753A11F623}" type="presOf" srcId="{C629C5F7-014C-465C-9F44-7F7ED9C0D3AC}" destId="{A4D2AA33-7E72-42B5-BA88-4C152AA9643A}" srcOrd="0" destOrd="0" presId="urn:microsoft.com/office/officeart/2005/8/layout/orgChart1"/>
    <dgm:cxn modelId="{33C64A89-0DE3-4D79-8C61-87AB84AE41D7}" type="presOf" srcId="{15A72FFE-B452-4C90-A0EB-CC34E6A473AA}" destId="{A827BD6F-D553-46F4-9772-B96E1C19EA4D}" srcOrd="0" destOrd="0" presId="urn:microsoft.com/office/officeart/2005/8/layout/orgChart1"/>
    <dgm:cxn modelId="{B8776756-9BF4-48E7-BD88-0D2E902391B1}" srcId="{72C476B0-F20A-4EF5-BE1E-2645092B995D}" destId="{E0353EE4-59C3-4D77-9E2C-54C1371DF5E1}" srcOrd="0" destOrd="0" parTransId="{D962012B-A854-44AA-856D-16B1C4C3DF26}" sibTransId="{1E32B75C-6D90-432B-877F-BB2F122E2A3E}"/>
    <dgm:cxn modelId="{B0E62C6C-2E68-474C-AC35-36C96615269B}" type="presOf" srcId="{32468B7D-8285-495A-9993-F3A119679601}" destId="{B8289C61-4606-4F43-91FF-7C0EDDCA438B}" srcOrd="0" destOrd="0" presId="urn:microsoft.com/office/officeart/2005/8/layout/orgChart1"/>
    <dgm:cxn modelId="{A648EF98-C262-4844-A84B-00F227436B0F}" srcId="{D0344DDC-8F55-4033-A6F4-FD81D681618A}" destId="{107B4AD6-E221-4697-9792-20C964819541}" srcOrd="1" destOrd="0" parTransId="{9CDDA110-0282-4B73-BAE7-39DDB93E4CF6}" sibTransId="{5C9265A7-455B-4223-8610-E479E7575BEC}"/>
    <dgm:cxn modelId="{1A462818-CF07-49A1-9B17-2C3FAD148D5B}" srcId="{02DF0E28-7F03-47C9-BE2A-3E1C280F7C0C}" destId="{4979C5B7-ED4F-4BC1-9551-65903E80FDE2}" srcOrd="0" destOrd="0" parTransId="{5251EA3F-89EC-4743-A003-15A6A41BAA58}" sibTransId="{9A358E67-1699-49A4-A080-64D0AB99AA50}"/>
    <dgm:cxn modelId="{AD638D1B-B8A9-4FCD-A679-E09468763EC9}" type="presOf" srcId="{F249FCF1-CCE9-4FA2-88E8-C45F2F78328C}" destId="{CDDA0DEA-00AB-4476-B1F6-F3D5C4F5B05A}" srcOrd="0" destOrd="0" presId="urn:microsoft.com/office/officeart/2005/8/layout/orgChart1"/>
    <dgm:cxn modelId="{E837CA40-238B-41D1-810A-FC82A09B4D81}" srcId="{D0344DDC-8F55-4033-A6F4-FD81D681618A}" destId="{32468B7D-8285-495A-9993-F3A119679601}" srcOrd="2" destOrd="0" parTransId="{A9AFFEB5-F5B5-42F1-86C8-6E545229C358}" sibTransId="{3B15CA53-34F9-4E85-BA7B-9326FD7A7F15}"/>
    <dgm:cxn modelId="{C7DF9795-0EA2-4102-A7F7-13776425F21F}" type="presOf" srcId="{72C476B0-F20A-4EF5-BE1E-2645092B995D}" destId="{659292F3-2B21-4827-9546-D01800201700}" srcOrd="0" destOrd="0" presId="urn:microsoft.com/office/officeart/2005/8/layout/orgChart1"/>
    <dgm:cxn modelId="{42F33C4F-2EA6-4939-A01C-A677A6391E9F}" type="presOf" srcId="{1062DA9B-7A83-458E-8231-EBEC82B63987}" destId="{F19875C1-257F-4BDD-812A-AC6659C56383}" srcOrd="0" destOrd="0" presId="urn:microsoft.com/office/officeart/2005/8/layout/orgChart1"/>
    <dgm:cxn modelId="{082ED48F-4A02-4D48-A858-6BADF8455318}" type="presOf" srcId="{4979C5B7-ED4F-4BC1-9551-65903E80FDE2}" destId="{22931169-4821-442F-ACFF-23A8E905F159}" srcOrd="1" destOrd="0" presId="urn:microsoft.com/office/officeart/2005/8/layout/orgChart1"/>
    <dgm:cxn modelId="{4C2D2006-F8B7-4480-9438-D7185AED68F1}" type="presOf" srcId="{36C0BA03-B3F1-4EFA-A62F-84B733E6686C}" destId="{E6EA9A81-E724-450C-A319-67A2806CFCDB}" srcOrd="0" destOrd="0" presId="urn:microsoft.com/office/officeart/2005/8/layout/orgChart1"/>
    <dgm:cxn modelId="{F230BAF2-2766-49B7-B960-4878FF609348}" type="presOf" srcId="{02DF0E28-7F03-47C9-BE2A-3E1C280F7C0C}" destId="{48938E39-B82D-4BAA-9C2D-AC615B083773}" srcOrd="1" destOrd="0" presId="urn:microsoft.com/office/officeart/2005/8/layout/orgChart1"/>
    <dgm:cxn modelId="{46347A2C-CBF4-4E36-B50D-F098F5D7628A}" type="presOf" srcId="{75DB5BD8-C3A4-4756-B7CE-6A6512298477}" destId="{2CB855CF-56DE-4CA2-B4F1-2022331691CB}" srcOrd="1" destOrd="0" presId="urn:microsoft.com/office/officeart/2005/8/layout/orgChart1"/>
    <dgm:cxn modelId="{0436C86F-84A3-41AD-9919-59124FF57BC2}" type="presOf" srcId="{E0353EE4-59C3-4D77-9E2C-54C1371DF5E1}" destId="{8157BD5F-A0BD-458C-87B0-EF0DB0C34D9F}" srcOrd="1" destOrd="0" presId="urn:microsoft.com/office/officeart/2005/8/layout/orgChart1"/>
    <dgm:cxn modelId="{3E9E3D50-EADC-4C93-9F1B-6EFAD9F2F4FC}" type="presOf" srcId="{B599504E-6D5F-4A3D-9362-0EFCD89082FA}" destId="{257116C2-A7AC-4CEE-9EAC-FB7E33AB6955}" srcOrd="1" destOrd="0" presId="urn:microsoft.com/office/officeart/2005/8/layout/orgChart1"/>
    <dgm:cxn modelId="{DE20FDE8-CB22-4A78-8E6C-073655000C7F}" type="presOf" srcId="{107B4AD6-E221-4697-9792-20C964819541}" destId="{666E077F-97D3-4355-9F84-AD1816C49B12}" srcOrd="0" destOrd="0" presId="urn:microsoft.com/office/officeart/2005/8/layout/orgChart1"/>
    <dgm:cxn modelId="{D35BADC5-40D8-441A-A624-5D9745E4C8E0}" type="presOf" srcId="{72D853A5-24E0-4FC1-8EF4-07D5D3C824C5}" destId="{BD41D9B9-25A0-4E5D-9B6E-ECFF8CA85C56}" srcOrd="0" destOrd="0" presId="urn:microsoft.com/office/officeart/2005/8/layout/orgChart1"/>
    <dgm:cxn modelId="{98291733-CD07-47A1-AA44-18E16E109D85}" type="presOf" srcId="{73C78F6B-6131-4677-93E5-E8A94F0D52F0}" destId="{8F425968-B942-43F4-A543-704E39F772DB}" srcOrd="0" destOrd="0" presId="urn:microsoft.com/office/officeart/2005/8/layout/orgChart1"/>
    <dgm:cxn modelId="{9C99B73D-D317-4002-9F74-4E3C2B86090C}" type="presOf" srcId="{75DB5BD8-C3A4-4756-B7CE-6A6512298477}" destId="{FF9BC0BE-EDB8-40F1-8B24-627FF34A5A2F}" srcOrd="0" destOrd="0" presId="urn:microsoft.com/office/officeart/2005/8/layout/orgChart1"/>
    <dgm:cxn modelId="{2651820C-F4E9-4CC4-99A6-F14A52D89E3E}" srcId="{02DF0E28-7F03-47C9-BE2A-3E1C280F7C0C}" destId="{72C476B0-F20A-4EF5-BE1E-2645092B995D}" srcOrd="5" destOrd="0" parTransId="{502E90F9-E424-48C6-8D41-00118DE56928}" sibTransId="{328CCD12-1967-44E8-ADD3-6F0E8339E938}"/>
    <dgm:cxn modelId="{79A521A9-4811-4D23-9126-DBCB45B54FAB}" type="presOf" srcId="{F263D652-E330-4E13-9CBF-2D5D44BD6E69}" destId="{B9868352-61DD-4892-B03E-9732D332EBD8}" srcOrd="0" destOrd="0" presId="urn:microsoft.com/office/officeart/2005/8/layout/orgChart1"/>
    <dgm:cxn modelId="{0DBCCB86-860F-4711-ADC4-7405A8F40930}" type="presOf" srcId="{502E90F9-E424-48C6-8D41-00118DE56928}" destId="{4FB51C5A-593C-4139-847D-4859BD95A570}" srcOrd="0" destOrd="0" presId="urn:microsoft.com/office/officeart/2005/8/layout/orgChart1"/>
    <dgm:cxn modelId="{D439999E-826D-4117-8EC0-0725155DCB3B}" srcId="{B138A119-6A79-4DD2-A846-3768E0A6ED27}" destId="{911312A4-2381-41A9-A622-1453E48FC1D3}" srcOrd="0" destOrd="0" parTransId="{1062DA9B-7A83-458E-8231-EBEC82B63987}" sibTransId="{C240BD8D-5214-4280-99DE-63DB86976045}"/>
    <dgm:cxn modelId="{24E74616-6731-4DDD-8C02-723EAF961BC8}" srcId="{02DF0E28-7F03-47C9-BE2A-3E1C280F7C0C}" destId="{F249FCF1-CCE9-4FA2-88E8-C45F2F78328C}" srcOrd="3" destOrd="0" parTransId="{73C78F6B-6131-4677-93E5-E8A94F0D52F0}" sibTransId="{3042B69E-6359-486B-8621-FEE603BF1B9C}"/>
    <dgm:cxn modelId="{FEF39242-CC3A-4589-9EE6-B7A625C161A5}" type="presOf" srcId="{32468B7D-8285-495A-9993-F3A119679601}" destId="{995D3D0C-3AFD-422D-9617-1CBE9F115B50}" srcOrd="1" destOrd="0" presId="urn:microsoft.com/office/officeart/2005/8/layout/orgChart1"/>
    <dgm:cxn modelId="{57DD31FD-4833-42E1-93FB-0D8CE65F61ED}" type="presOf" srcId="{E0353EE4-59C3-4D77-9E2C-54C1371DF5E1}" destId="{61819400-3ED5-499D-95E6-64ECC88F62D3}" srcOrd="0" destOrd="0" presId="urn:microsoft.com/office/officeart/2005/8/layout/orgChart1"/>
    <dgm:cxn modelId="{113A4E9A-DE8A-47B5-BF75-82B1A7ECBB58}" type="presOf" srcId="{5251EA3F-89EC-4743-A003-15A6A41BAA58}" destId="{69296D94-1EBA-4052-9436-0A0E51B6D6E6}" srcOrd="0" destOrd="0" presId="urn:microsoft.com/office/officeart/2005/8/layout/orgChart1"/>
    <dgm:cxn modelId="{DAD31F30-2C5B-4DE4-98A7-FFEF06D6E47D}" srcId="{CA04FF6F-089A-4D4E-93BF-C3F1C05EB59D}" destId="{02DF0E28-7F03-47C9-BE2A-3E1C280F7C0C}" srcOrd="0" destOrd="0" parTransId="{1D57F6C1-B8A5-4F3C-86C0-7BCFFF6BD330}" sibTransId="{93325594-2B3A-4FF9-A108-C80CAFA939D9}"/>
    <dgm:cxn modelId="{47DB63EB-9A37-4265-A430-32E4DBC3A9BE}" type="presOf" srcId="{F249FCF1-CCE9-4FA2-88E8-C45F2F78328C}" destId="{7A59863C-2861-4554-B51D-123C8AA5A637}" srcOrd="1" destOrd="0" presId="urn:microsoft.com/office/officeart/2005/8/layout/orgChart1"/>
    <dgm:cxn modelId="{0885F8BE-2A33-4F91-ADCA-DD46251D4E9E}" type="presOf" srcId="{D0344DDC-8F55-4033-A6F4-FD81D681618A}" destId="{111B72F2-6D3E-4A9C-A953-9ECE5CECD5F6}" srcOrd="0" destOrd="0" presId="urn:microsoft.com/office/officeart/2005/8/layout/orgChart1"/>
    <dgm:cxn modelId="{41E2CB51-9E3D-4A4E-8F4B-9245A7E5EE77}" type="presOf" srcId="{02DF0E28-7F03-47C9-BE2A-3E1C280F7C0C}" destId="{E620FDF0-98E2-445C-A058-C1E52CB4FE8C}" srcOrd="0" destOrd="0" presId="urn:microsoft.com/office/officeart/2005/8/layout/orgChart1"/>
    <dgm:cxn modelId="{0F08973C-C640-44C2-A59D-04DE68ADCB9B}" type="presOf" srcId="{F89426CD-3C33-417F-8833-A757159C52E0}" destId="{20CFE40E-2A89-4173-A120-E24EC3FC83C6}" srcOrd="1" destOrd="0" presId="urn:microsoft.com/office/officeart/2005/8/layout/orgChart1"/>
    <dgm:cxn modelId="{FD4BF2C1-3768-459D-A9F0-78992EFF7511}" type="presOf" srcId="{2EE74801-71E1-4ADE-8DAD-43D4635A0FFA}" destId="{83F1C2BB-3FD3-4CC4-9712-03150EDFD366}" srcOrd="0" destOrd="0" presId="urn:microsoft.com/office/officeart/2005/8/layout/orgChart1"/>
    <dgm:cxn modelId="{4D058655-9D12-4433-B8BC-FE1929D431C1}" type="presOf" srcId="{B7BD07FB-4A52-4F46-B7CF-45288A060C8B}" destId="{591D1F56-5BC4-4C89-89CA-2A723395BE04}" srcOrd="1" destOrd="0" presId="urn:microsoft.com/office/officeart/2005/8/layout/orgChart1"/>
    <dgm:cxn modelId="{677E70E9-64CA-471A-BCD2-C53347F72DC7}" srcId="{02DF0E28-7F03-47C9-BE2A-3E1C280F7C0C}" destId="{B9819CD3-02A0-40A1-B8E6-86EAAEC2805B}" srcOrd="1" destOrd="0" parTransId="{755A17E0-002C-4D8F-B3AE-45B127348748}" sibTransId="{9D075618-2A17-4660-A0D9-BDBDC210E676}"/>
    <dgm:cxn modelId="{E83CF1DF-73F5-4EAE-A2E1-EFAD1207B50B}" type="presOf" srcId="{755A17E0-002C-4D8F-B3AE-45B127348748}" destId="{5D40459F-5C50-401D-84C7-174C86CC711B}" srcOrd="0" destOrd="0" presId="urn:microsoft.com/office/officeart/2005/8/layout/orgChart1"/>
    <dgm:cxn modelId="{AC9F79E8-CE85-4BAE-B632-7980A4639728}" type="presOf" srcId="{22006AAA-A47D-494C-8775-C9D8FA095457}" destId="{ECADBA38-16A9-407D-8A5F-D6DE9BF43E1B}" srcOrd="0" destOrd="0" presId="urn:microsoft.com/office/officeart/2005/8/layout/orgChart1"/>
    <dgm:cxn modelId="{E491CD53-40BC-4777-9FDB-C68678E25FCF}" srcId="{02DF0E28-7F03-47C9-BE2A-3E1C280F7C0C}" destId="{B7BD07FB-4A52-4F46-B7CF-45288A060C8B}" srcOrd="7" destOrd="0" parTransId="{01E3AB34-70C7-4DF5-9D46-DD82E07704A7}" sibTransId="{C2666936-01D9-4D82-8949-FB4E86C82636}"/>
    <dgm:cxn modelId="{6B533F65-3DAF-47D8-A90B-2479D1B5F6D3}" type="presOf" srcId="{B599504E-6D5F-4A3D-9362-0EFCD89082FA}" destId="{904DE4B9-5AFB-4A5D-BEB0-39D5D1B6F5E4}" srcOrd="0" destOrd="0" presId="urn:microsoft.com/office/officeart/2005/8/layout/orgChart1"/>
    <dgm:cxn modelId="{DBB06CE6-D773-4BA8-AE48-B9C039147FAA}" type="presOf" srcId="{9CDDA110-0282-4B73-BAE7-39DDB93E4CF6}" destId="{6CE4BE4B-A1BA-4233-8A37-0D2F8F05C676}" srcOrd="0" destOrd="0" presId="urn:microsoft.com/office/officeart/2005/8/layout/orgChart1"/>
    <dgm:cxn modelId="{38CB4A07-8950-4381-8C9B-FC81054A17E7}" type="presOf" srcId="{A9AFFEB5-F5B5-42F1-86C8-6E545229C358}" destId="{8C7150A1-00E7-4A5E-89C4-D654F2B38B15}" srcOrd="0" destOrd="0" presId="urn:microsoft.com/office/officeart/2005/8/layout/orgChart1"/>
    <dgm:cxn modelId="{124A32C0-ED76-4CF5-BBBD-CD0F102A694A}" type="presOf" srcId="{B138A119-6A79-4DD2-A846-3768E0A6ED27}" destId="{AC8D6E1D-9DDA-40FF-98C0-9DE0A1663417}" srcOrd="0" destOrd="0" presId="urn:microsoft.com/office/officeart/2005/8/layout/orgChart1"/>
    <dgm:cxn modelId="{72AD1333-A50C-4494-BF5F-3A5C396B98C1}" type="presOf" srcId="{4979C5B7-ED4F-4BC1-9551-65903E80FDE2}" destId="{7D1CE52B-6125-4CAE-B58D-0204E7AEA1B6}" srcOrd="0" destOrd="0" presId="urn:microsoft.com/office/officeart/2005/8/layout/orgChart1"/>
    <dgm:cxn modelId="{B79C7BA9-403F-49FA-99DE-32E6DD1C73F0}" type="presOf" srcId="{B9819CD3-02A0-40A1-B8E6-86EAAEC2805B}" destId="{39C47DDF-2D67-457A-AEF7-B557588DEC75}" srcOrd="1" destOrd="0" presId="urn:microsoft.com/office/officeart/2005/8/layout/orgChart1"/>
    <dgm:cxn modelId="{CFA4ECD9-E009-40AB-AF8C-2BCCC2642D0E}" srcId="{72C476B0-F20A-4EF5-BE1E-2645092B995D}" destId="{B599504E-6D5F-4A3D-9362-0EFCD89082FA}" srcOrd="1" destOrd="0" parTransId="{72D853A5-24E0-4FC1-8EF4-07D5D3C824C5}" sibTransId="{10D89764-2AA7-4D46-A7BB-94291C3CCDA6}"/>
    <dgm:cxn modelId="{4B956D1C-BF2D-47DF-B3B1-F62C04593369}" type="presOf" srcId="{F89426CD-3C33-417F-8833-A757159C52E0}" destId="{1F9F70E5-8640-45BD-B6C4-BF02659BB8A4}" srcOrd="0" destOrd="0" presId="urn:microsoft.com/office/officeart/2005/8/layout/orgChart1"/>
    <dgm:cxn modelId="{33C23F23-37D5-477A-9A1C-E5F90A3BAFC4}" type="presOf" srcId="{72C476B0-F20A-4EF5-BE1E-2645092B995D}" destId="{7DC5A37F-945F-478E-874B-4E751415A05D}" srcOrd="1" destOrd="0" presId="urn:microsoft.com/office/officeart/2005/8/layout/orgChart1"/>
    <dgm:cxn modelId="{3290688B-4DD3-40C9-97D6-F7BD64E209CF}" srcId="{D0344DDC-8F55-4033-A6F4-FD81D681618A}" destId="{22006AAA-A47D-494C-8775-C9D8FA095457}" srcOrd="0" destOrd="0" parTransId="{E36D5A10-F501-4DDD-AED5-130A5D8C1D2C}" sibTransId="{D164F481-D36B-40DA-9AF5-0943DE2AA1B9}"/>
    <dgm:cxn modelId="{5B3E582C-BF5F-4893-840F-DD137E33CC44}" type="presOf" srcId="{F3FAB0EC-2EFE-4B82-A0F5-80D672030D4E}" destId="{838C790D-277C-4318-B19C-4E18F5216499}" srcOrd="0" destOrd="0" presId="urn:microsoft.com/office/officeart/2005/8/layout/orgChart1"/>
    <dgm:cxn modelId="{C83345F7-C9D7-4582-AF81-5E52F4A2143B}" srcId="{02DF0E28-7F03-47C9-BE2A-3E1C280F7C0C}" destId="{D0344DDC-8F55-4033-A6F4-FD81D681618A}" srcOrd="4" destOrd="0" parTransId="{C629C5F7-014C-465C-9F44-7F7ED9C0D3AC}" sibTransId="{016316BA-4626-478F-B619-4F74B90C64FF}"/>
    <dgm:cxn modelId="{5557C88B-A77E-47FD-8D5A-1B6EBF524F98}" type="presOf" srcId="{107B4AD6-E221-4697-9792-20C964819541}" destId="{A251A243-D777-4290-85F9-ACCD0F09FCC7}" srcOrd="1" destOrd="0" presId="urn:microsoft.com/office/officeart/2005/8/layout/orgChart1"/>
    <dgm:cxn modelId="{E46DEDF1-B655-4D99-8A9B-E3D10F55B01B}" type="presOf" srcId="{CA04FF6F-089A-4D4E-93BF-C3F1C05EB59D}" destId="{308E7787-AEAE-47E6-B319-F46DBE97B87E}" srcOrd="0" destOrd="0" presId="urn:microsoft.com/office/officeart/2005/8/layout/orgChart1"/>
    <dgm:cxn modelId="{178ABAB5-70EE-480F-A65C-8F953DCFC877}" type="presOf" srcId="{9E64DC1F-672B-49C1-B66C-1414000629FF}" destId="{553631B5-CBD2-4A84-8241-4CFEDA684922}" srcOrd="0" destOrd="0" presId="urn:microsoft.com/office/officeart/2005/8/layout/orgChart1"/>
    <dgm:cxn modelId="{8E346E21-C313-4057-81BE-7D6E881B0BC7}" type="presOf" srcId="{8B46BCB3-9871-4FAC-8864-FF461453ABAB}" destId="{F13E7E48-981B-43A9-9979-E605E6B970F9}" srcOrd="0" destOrd="0" presId="urn:microsoft.com/office/officeart/2005/8/layout/orgChart1"/>
    <dgm:cxn modelId="{AA868A97-CF69-4622-9817-D10AA81D83F8}" type="presOf" srcId="{9A4954C4-19B1-4AE0-8BF7-E71342749479}" destId="{5FA58794-42C6-47D6-B783-B6B4DB58EAAC}" srcOrd="0" destOrd="0" presId="urn:microsoft.com/office/officeart/2005/8/layout/orgChart1"/>
    <dgm:cxn modelId="{6C486406-EBD5-474F-AE15-82B850199F02}" type="presOf" srcId="{911312A4-2381-41A9-A622-1453E48FC1D3}" destId="{9586E4B6-4E9E-479C-8FD4-033B9114A73E}" srcOrd="1" destOrd="0" presId="urn:microsoft.com/office/officeart/2005/8/layout/orgChart1"/>
    <dgm:cxn modelId="{BE855884-C70F-4656-AC00-FB4094ED5407}" type="presOf" srcId="{B138A119-6A79-4DD2-A846-3768E0A6ED27}" destId="{F42F21AF-77E6-4C77-B028-0A93254097F5}" srcOrd="1" destOrd="0" presId="urn:microsoft.com/office/officeart/2005/8/layout/orgChart1"/>
    <dgm:cxn modelId="{1A77F972-16B6-465D-8E40-FF07EF978B30}" srcId="{02DF0E28-7F03-47C9-BE2A-3E1C280F7C0C}" destId="{B138A119-6A79-4DD2-A846-3768E0A6ED27}" srcOrd="6" destOrd="0" parTransId="{015048EC-7211-4F3F-85D3-2A8FBA80A4C0}" sibTransId="{61BDAA26-51FE-4348-8011-F8A8FF29D85B}"/>
    <dgm:cxn modelId="{A4D874BF-96C6-4A0A-A2CB-17ABAC0E1FBA}" srcId="{02DF0E28-7F03-47C9-BE2A-3E1C280F7C0C}" destId="{AF9041BD-C952-4B86-A894-89148F6C266A}" srcOrd="2" destOrd="0" parTransId="{36C0BA03-B3F1-4EFA-A62F-84B733E6686C}" sibTransId="{414D6496-57F0-4C69-9D0A-7BCAF1F387C5}"/>
    <dgm:cxn modelId="{9259D52C-D311-4456-9989-6362A72085ED}" type="presOf" srcId="{22006AAA-A47D-494C-8775-C9D8FA095457}" destId="{E86F0161-CEE8-48E7-94E0-234520B35ED8}" srcOrd="1" destOrd="0" presId="urn:microsoft.com/office/officeart/2005/8/layout/orgChart1"/>
    <dgm:cxn modelId="{B4122F1D-B1D0-4625-B256-013560C41BDD}" type="presOf" srcId="{3430913E-96E0-4D2D-8712-2942F60E5C07}" destId="{35D4BA28-8B84-45C9-AE3C-77083807C385}" srcOrd="0" destOrd="0" presId="urn:microsoft.com/office/officeart/2005/8/layout/orgChart1"/>
    <dgm:cxn modelId="{0261C2AB-9357-49AE-B651-9C3806E03986}" srcId="{AF9041BD-C952-4B86-A894-89148F6C266A}" destId="{F3FAB0EC-2EFE-4B82-A0F5-80D672030D4E}" srcOrd="2" destOrd="0" parTransId="{57DC5134-19E6-4616-935A-F930F277E77A}" sibTransId="{A7717640-FD8E-4B25-95CA-52713E4E99F5}"/>
    <dgm:cxn modelId="{A61AA970-3772-455E-991E-BA3A7DC3BCE2}" type="presOf" srcId="{AF9041BD-C952-4B86-A894-89148F6C266A}" destId="{909C95B6-E601-4D07-A8B9-4253AA4B192F}" srcOrd="0" destOrd="0" presId="urn:microsoft.com/office/officeart/2005/8/layout/orgChart1"/>
    <dgm:cxn modelId="{BECC6059-C9F1-4514-820C-3B1FED8F47A9}" type="presOf" srcId="{F263D652-E330-4E13-9CBF-2D5D44BD6E69}" destId="{B4867BEA-F98B-466B-9E4D-853399E64048}" srcOrd="1" destOrd="0" presId="urn:microsoft.com/office/officeart/2005/8/layout/orgChart1"/>
    <dgm:cxn modelId="{47D2D91D-C283-4B9C-9F3B-8ED30B4DE7F8}" type="presOf" srcId="{57DC5134-19E6-4616-935A-F930F277E77A}" destId="{5F6EB147-1DD8-4327-8878-CEDCB30BE517}" srcOrd="0" destOrd="0" presId="urn:microsoft.com/office/officeart/2005/8/layout/orgChart1"/>
    <dgm:cxn modelId="{E446FCD3-39CF-4F17-B51B-7703BD7932DE}" type="presParOf" srcId="{308E7787-AEAE-47E6-B319-F46DBE97B87E}" destId="{FD0963BC-344E-4AFA-B977-2DA25A174079}" srcOrd="0" destOrd="0" presId="urn:microsoft.com/office/officeart/2005/8/layout/orgChart1"/>
    <dgm:cxn modelId="{19425765-1C58-492E-9CF4-D30894E549FA}" type="presParOf" srcId="{FD0963BC-344E-4AFA-B977-2DA25A174079}" destId="{EFF44B3D-10D2-44A7-9380-403B7B9C901C}" srcOrd="0" destOrd="0" presId="urn:microsoft.com/office/officeart/2005/8/layout/orgChart1"/>
    <dgm:cxn modelId="{95FEA2D0-FE74-4D66-89FF-71CD43909215}" type="presParOf" srcId="{EFF44B3D-10D2-44A7-9380-403B7B9C901C}" destId="{E620FDF0-98E2-445C-A058-C1E52CB4FE8C}" srcOrd="0" destOrd="0" presId="urn:microsoft.com/office/officeart/2005/8/layout/orgChart1"/>
    <dgm:cxn modelId="{9F05E383-06C8-4A64-B607-FA35CCDD0831}" type="presParOf" srcId="{EFF44B3D-10D2-44A7-9380-403B7B9C901C}" destId="{48938E39-B82D-4BAA-9C2D-AC615B083773}" srcOrd="1" destOrd="0" presId="urn:microsoft.com/office/officeart/2005/8/layout/orgChart1"/>
    <dgm:cxn modelId="{10324FC2-3681-4276-B83E-22CB5769DB5B}" type="presParOf" srcId="{FD0963BC-344E-4AFA-B977-2DA25A174079}" destId="{3EA867F1-AC1B-459B-80F7-AEB6AB13D79D}" srcOrd="1" destOrd="0" presId="urn:microsoft.com/office/officeart/2005/8/layout/orgChart1"/>
    <dgm:cxn modelId="{99E08765-9EE0-4E2B-941D-F25885BFB7E5}" type="presParOf" srcId="{3EA867F1-AC1B-459B-80F7-AEB6AB13D79D}" destId="{E6EA9A81-E724-450C-A319-67A2806CFCDB}" srcOrd="0" destOrd="0" presId="urn:microsoft.com/office/officeart/2005/8/layout/orgChart1"/>
    <dgm:cxn modelId="{17BD3554-1FBC-4361-87B3-A722B8C49FA5}" type="presParOf" srcId="{3EA867F1-AC1B-459B-80F7-AEB6AB13D79D}" destId="{D36DBCFD-5683-48F7-A318-5919B4766BDF}" srcOrd="1" destOrd="0" presId="urn:microsoft.com/office/officeart/2005/8/layout/orgChart1"/>
    <dgm:cxn modelId="{F0C0C1ED-10C8-4342-89E8-CCED8ACD237D}" type="presParOf" srcId="{D36DBCFD-5683-48F7-A318-5919B4766BDF}" destId="{EF1C7893-7984-416E-8D5C-9008C7B6F879}" srcOrd="0" destOrd="0" presId="urn:microsoft.com/office/officeart/2005/8/layout/orgChart1"/>
    <dgm:cxn modelId="{93428DE5-FBBF-46D8-8ED3-22CA1013B9B1}" type="presParOf" srcId="{EF1C7893-7984-416E-8D5C-9008C7B6F879}" destId="{909C95B6-E601-4D07-A8B9-4253AA4B192F}" srcOrd="0" destOrd="0" presId="urn:microsoft.com/office/officeart/2005/8/layout/orgChart1"/>
    <dgm:cxn modelId="{DFA7FAB2-D51C-4DBA-A6C6-82A159EBA61A}" type="presParOf" srcId="{EF1C7893-7984-416E-8D5C-9008C7B6F879}" destId="{AE4389E1-B609-4079-BE33-9ECB31A0F409}" srcOrd="1" destOrd="0" presId="urn:microsoft.com/office/officeart/2005/8/layout/orgChart1"/>
    <dgm:cxn modelId="{327AAF85-3213-428C-858A-12D092A7E50C}" type="presParOf" srcId="{D36DBCFD-5683-48F7-A318-5919B4766BDF}" destId="{F68195F7-5F61-4FF3-84AD-DB2175C0DE5C}" srcOrd="1" destOrd="0" presId="urn:microsoft.com/office/officeart/2005/8/layout/orgChart1"/>
    <dgm:cxn modelId="{E314C5E1-CA87-4759-A8B6-BFE2122ED366}" type="presParOf" srcId="{F68195F7-5F61-4FF3-84AD-DB2175C0DE5C}" destId="{83F1C2BB-3FD3-4CC4-9712-03150EDFD366}" srcOrd="0" destOrd="0" presId="urn:microsoft.com/office/officeart/2005/8/layout/orgChart1"/>
    <dgm:cxn modelId="{2CC82B29-0797-4698-B0D5-3181FDF96FC9}" type="presParOf" srcId="{F68195F7-5F61-4FF3-84AD-DB2175C0DE5C}" destId="{A0D3D68C-E802-48E2-A2C3-5938D4F34449}" srcOrd="1" destOrd="0" presId="urn:microsoft.com/office/officeart/2005/8/layout/orgChart1"/>
    <dgm:cxn modelId="{0F5849D9-D5E1-4C22-8A8F-DB7FA44B2EF5}" type="presParOf" srcId="{A0D3D68C-E802-48E2-A2C3-5938D4F34449}" destId="{D1D398F9-BCEC-4CE7-AEE3-D106DE145F95}" srcOrd="0" destOrd="0" presId="urn:microsoft.com/office/officeart/2005/8/layout/orgChart1"/>
    <dgm:cxn modelId="{1DC19F75-187C-437B-BD9E-60A886601041}" type="presParOf" srcId="{D1D398F9-BCEC-4CE7-AEE3-D106DE145F95}" destId="{553631B5-CBD2-4A84-8241-4CFEDA684922}" srcOrd="0" destOrd="0" presId="urn:microsoft.com/office/officeart/2005/8/layout/orgChart1"/>
    <dgm:cxn modelId="{6AAE829E-B4D3-4FE3-A579-064CF9567C2D}" type="presParOf" srcId="{D1D398F9-BCEC-4CE7-AEE3-D106DE145F95}" destId="{D081F199-C51D-4286-AE79-B9CA09B24249}" srcOrd="1" destOrd="0" presId="urn:microsoft.com/office/officeart/2005/8/layout/orgChart1"/>
    <dgm:cxn modelId="{8F6F8766-8005-4B11-8441-4A9C3E52B009}" type="presParOf" srcId="{A0D3D68C-E802-48E2-A2C3-5938D4F34449}" destId="{FC20E947-AF59-4357-9823-49AAF5E6DD81}" srcOrd="1" destOrd="0" presId="urn:microsoft.com/office/officeart/2005/8/layout/orgChart1"/>
    <dgm:cxn modelId="{CEB82FB5-C471-4286-9306-8AD161D4E1B4}" type="presParOf" srcId="{A0D3D68C-E802-48E2-A2C3-5938D4F34449}" destId="{CCF33E07-5145-47F6-9D6C-CD26B20FF880}" srcOrd="2" destOrd="0" presId="urn:microsoft.com/office/officeart/2005/8/layout/orgChart1"/>
    <dgm:cxn modelId="{1CA15395-C091-4837-9571-47803AC4D6D4}" type="presParOf" srcId="{F68195F7-5F61-4FF3-84AD-DB2175C0DE5C}" destId="{5FA58794-42C6-47D6-B783-B6B4DB58EAAC}" srcOrd="2" destOrd="0" presId="urn:microsoft.com/office/officeart/2005/8/layout/orgChart1"/>
    <dgm:cxn modelId="{F4BA8010-7225-4756-AFF0-7812739AF288}" type="presParOf" srcId="{F68195F7-5F61-4FF3-84AD-DB2175C0DE5C}" destId="{E9D6CCEF-B8A0-4520-BC5D-CC91E3203B8C}" srcOrd="3" destOrd="0" presId="urn:microsoft.com/office/officeart/2005/8/layout/orgChart1"/>
    <dgm:cxn modelId="{5158E63B-E70B-4C68-B8CC-358F67645D08}" type="presParOf" srcId="{E9D6CCEF-B8A0-4520-BC5D-CC91E3203B8C}" destId="{2E5D80D1-38C5-4931-B879-99F36696858A}" srcOrd="0" destOrd="0" presId="urn:microsoft.com/office/officeart/2005/8/layout/orgChart1"/>
    <dgm:cxn modelId="{E2B6C18D-00C1-4C4E-899B-7A9F360A98A6}" type="presParOf" srcId="{2E5D80D1-38C5-4931-B879-99F36696858A}" destId="{F13E7E48-981B-43A9-9979-E605E6B970F9}" srcOrd="0" destOrd="0" presId="urn:microsoft.com/office/officeart/2005/8/layout/orgChart1"/>
    <dgm:cxn modelId="{94E4DAA5-CCE1-4ACE-909A-16E66AE261C8}" type="presParOf" srcId="{2E5D80D1-38C5-4931-B879-99F36696858A}" destId="{6F0A6178-D3C6-4969-A72F-E0B3F5536A65}" srcOrd="1" destOrd="0" presId="urn:microsoft.com/office/officeart/2005/8/layout/orgChart1"/>
    <dgm:cxn modelId="{B96A76C1-F792-4DAC-BEAE-A52790E678F9}" type="presParOf" srcId="{E9D6CCEF-B8A0-4520-BC5D-CC91E3203B8C}" destId="{C62B1325-2860-4BBB-9B8E-52E197A8EC5F}" srcOrd="1" destOrd="0" presId="urn:microsoft.com/office/officeart/2005/8/layout/orgChart1"/>
    <dgm:cxn modelId="{E166949A-0D08-47F0-8A83-03A51C036D6F}" type="presParOf" srcId="{E9D6CCEF-B8A0-4520-BC5D-CC91E3203B8C}" destId="{DA1B0158-5636-40A5-95AE-270D127BD220}" srcOrd="2" destOrd="0" presId="urn:microsoft.com/office/officeart/2005/8/layout/orgChart1"/>
    <dgm:cxn modelId="{ACB5708A-E6EC-495A-B0E4-3971BFB388C7}" type="presParOf" srcId="{F68195F7-5F61-4FF3-84AD-DB2175C0DE5C}" destId="{5F6EB147-1DD8-4327-8878-CEDCB30BE517}" srcOrd="4" destOrd="0" presId="urn:microsoft.com/office/officeart/2005/8/layout/orgChart1"/>
    <dgm:cxn modelId="{9437A219-66EA-4B38-BD3D-477664AB3E49}" type="presParOf" srcId="{F68195F7-5F61-4FF3-84AD-DB2175C0DE5C}" destId="{FB6A465C-9A24-47BA-BE80-F171242FC4B3}" srcOrd="5" destOrd="0" presId="urn:microsoft.com/office/officeart/2005/8/layout/orgChart1"/>
    <dgm:cxn modelId="{27BBB0FD-668A-45E9-84B9-343931F969FB}" type="presParOf" srcId="{FB6A465C-9A24-47BA-BE80-F171242FC4B3}" destId="{F67674EC-E617-40AA-8855-2DF82D431497}" srcOrd="0" destOrd="0" presId="urn:microsoft.com/office/officeart/2005/8/layout/orgChart1"/>
    <dgm:cxn modelId="{FD2A4ABD-E5D5-4683-9845-19A988198083}" type="presParOf" srcId="{F67674EC-E617-40AA-8855-2DF82D431497}" destId="{838C790D-277C-4318-B19C-4E18F5216499}" srcOrd="0" destOrd="0" presId="urn:microsoft.com/office/officeart/2005/8/layout/orgChart1"/>
    <dgm:cxn modelId="{303D75B8-55F7-430F-ABA3-F343A94CEFB7}" type="presParOf" srcId="{F67674EC-E617-40AA-8855-2DF82D431497}" destId="{03D7907E-B3FC-4860-BDFF-CBE51089CF17}" srcOrd="1" destOrd="0" presId="urn:microsoft.com/office/officeart/2005/8/layout/orgChart1"/>
    <dgm:cxn modelId="{F14239C1-6B4C-472A-9FC7-B3B205234472}" type="presParOf" srcId="{FB6A465C-9A24-47BA-BE80-F171242FC4B3}" destId="{2A9A4F41-D2DE-426C-8FC3-D783143BA2F3}" srcOrd="1" destOrd="0" presId="urn:microsoft.com/office/officeart/2005/8/layout/orgChart1"/>
    <dgm:cxn modelId="{0B37D8BD-43D1-43E4-8E65-2E432D419C0C}" type="presParOf" srcId="{FB6A465C-9A24-47BA-BE80-F171242FC4B3}" destId="{F2F232A1-F3D4-40B1-84B4-22FB96231C73}" srcOrd="2" destOrd="0" presId="urn:microsoft.com/office/officeart/2005/8/layout/orgChart1"/>
    <dgm:cxn modelId="{E609DB7D-C482-44EA-84A5-90DFD2F2E885}" type="presParOf" srcId="{D36DBCFD-5683-48F7-A318-5919B4766BDF}" destId="{891ADEE0-7E88-4807-B2F2-F8F263D04E4C}" srcOrd="2" destOrd="0" presId="urn:microsoft.com/office/officeart/2005/8/layout/orgChart1"/>
    <dgm:cxn modelId="{ED28B036-3D66-424F-9DE7-87D7EB39F930}" type="presParOf" srcId="{3EA867F1-AC1B-459B-80F7-AEB6AB13D79D}" destId="{8F425968-B942-43F4-A543-704E39F772DB}" srcOrd="2" destOrd="0" presId="urn:microsoft.com/office/officeart/2005/8/layout/orgChart1"/>
    <dgm:cxn modelId="{989F3556-BCCA-4FF6-BA2A-58784140DE37}" type="presParOf" srcId="{3EA867F1-AC1B-459B-80F7-AEB6AB13D79D}" destId="{13CD0F20-8247-4ABA-8498-83920108F9EC}" srcOrd="3" destOrd="0" presId="urn:microsoft.com/office/officeart/2005/8/layout/orgChart1"/>
    <dgm:cxn modelId="{63FAEFC6-941D-4A8A-BEF3-607D2651C877}" type="presParOf" srcId="{13CD0F20-8247-4ABA-8498-83920108F9EC}" destId="{EDED72D4-53A4-483E-B74A-DFE3360C7561}" srcOrd="0" destOrd="0" presId="urn:microsoft.com/office/officeart/2005/8/layout/orgChart1"/>
    <dgm:cxn modelId="{9FC848B3-9686-4FCC-AA1E-8E35B5973BB7}" type="presParOf" srcId="{EDED72D4-53A4-483E-B74A-DFE3360C7561}" destId="{CDDA0DEA-00AB-4476-B1F6-F3D5C4F5B05A}" srcOrd="0" destOrd="0" presId="urn:microsoft.com/office/officeart/2005/8/layout/orgChart1"/>
    <dgm:cxn modelId="{EEE55774-82D4-4FBE-8808-6159AFA6BF87}" type="presParOf" srcId="{EDED72D4-53A4-483E-B74A-DFE3360C7561}" destId="{7A59863C-2861-4554-B51D-123C8AA5A637}" srcOrd="1" destOrd="0" presId="urn:microsoft.com/office/officeart/2005/8/layout/orgChart1"/>
    <dgm:cxn modelId="{97FD526A-80A4-44E5-85EF-2E0DFB34A2CF}" type="presParOf" srcId="{13CD0F20-8247-4ABA-8498-83920108F9EC}" destId="{FF001A87-F164-47F4-983B-1BC94792FCE0}" srcOrd="1" destOrd="0" presId="urn:microsoft.com/office/officeart/2005/8/layout/orgChart1"/>
    <dgm:cxn modelId="{3A339B18-54B9-4728-B29C-9126C5093303}" type="presParOf" srcId="{FF001A87-F164-47F4-983B-1BC94792FCE0}" destId="{FB082140-D1BA-4FB2-8CF4-BF2166A2BB71}" srcOrd="0" destOrd="0" presId="urn:microsoft.com/office/officeart/2005/8/layout/orgChart1"/>
    <dgm:cxn modelId="{F2B006AC-A7A2-420C-9E40-97DD350040B9}" type="presParOf" srcId="{FF001A87-F164-47F4-983B-1BC94792FCE0}" destId="{9A048E1B-93F7-4575-80F0-32C0E2F5AFC8}" srcOrd="1" destOrd="0" presId="urn:microsoft.com/office/officeart/2005/8/layout/orgChart1"/>
    <dgm:cxn modelId="{C01CB43C-9F13-469A-A9B7-25101DD1B1FB}" type="presParOf" srcId="{9A048E1B-93F7-4575-80F0-32C0E2F5AFC8}" destId="{006823F7-A764-4AAC-B112-76FA221AF44D}" srcOrd="0" destOrd="0" presId="urn:microsoft.com/office/officeart/2005/8/layout/orgChart1"/>
    <dgm:cxn modelId="{66B06156-CDD6-445A-93CA-B50FC4BF3548}" type="presParOf" srcId="{006823F7-A764-4AAC-B112-76FA221AF44D}" destId="{FF9BC0BE-EDB8-40F1-8B24-627FF34A5A2F}" srcOrd="0" destOrd="0" presId="urn:microsoft.com/office/officeart/2005/8/layout/orgChart1"/>
    <dgm:cxn modelId="{A8F9D181-8ED9-476D-A7C9-DD385D115C0D}" type="presParOf" srcId="{006823F7-A764-4AAC-B112-76FA221AF44D}" destId="{2CB855CF-56DE-4CA2-B4F1-2022331691CB}" srcOrd="1" destOrd="0" presId="urn:microsoft.com/office/officeart/2005/8/layout/orgChart1"/>
    <dgm:cxn modelId="{CF09C975-6B27-42C0-A021-3A9AB5BDA75F}" type="presParOf" srcId="{9A048E1B-93F7-4575-80F0-32C0E2F5AFC8}" destId="{3B96C482-58DA-4514-A0DD-672350039A38}" srcOrd="1" destOrd="0" presId="urn:microsoft.com/office/officeart/2005/8/layout/orgChart1"/>
    <dgm:cxn modelId="{7EA3D0C7-E685-42FA-A1D1-995358E61745}" type="presParOf" srcId="{9A048E1B-93F7-4575-80F0-32C0E2F5AFC8}" destId="{37BD4219-1A13-4288-B692-24A30B59E812}" srcOrd="2" destOrd="0" presId="urn:microsoft.com/office/officeart/2005/8/layout/orgChart1"/>
    <dgm:cxn modelId="{004C3FB0-1254-47BB-B3E7-4531492CFE87}" type="presParOf" srcId="{FF001A87-F164-47F4-983B-1BC94792FCE0}" destId="{A827BD6F-D553-46F4-9772-B96E1C19EA4D}" srcOrd="2" destOrd="0" presId="urn:microsoft.com/office/officeart/2005/8/layout/orgChart1"/>
    <dgm:cxn modelId="{D858779E-D041-4993-A5F9-A74000709E9D}" type="presParOf" srcId="{FF001A87-F164-47F4-983B-1BC94792FCE0}" destId="{A36EC881-B8BD-4151-B91E-8A2C64F010F8}" srcOrd="3" destOrd="0" presId="urn:microsoft.com/office/officeart/2005/8/layout/orgChart1"/>
    <dgm:cxn modelId="{62526E5E-BC38-4075-AEF6-79327DF108AF}" type="presParOf" srcId="{A36EC881-B8BD-4151-B91E-8A2C64F010F8}" destId="{564B6B07-E2F9-47F8-9FC2-A7D8FBD973AF}" srcOrd="0" destOrd="0" presId="urn:microsoft.com/office/officeart/2005/8/layout/orgChart1"/>
    <dgm:cxn modelId="{A554D7C3-CBA0-486B-9776-4F54687F220B}" type="presParOf" srcId="{564B6B07-E2F9-47F8-9FC2-A7D8FBD973AF}" destId="{A31324D4-E64F-4E57-96FD-598ACBBACD19}" srcOrd="0" destOrd="0" presId="urn:microsoft.com/office/officeart/2005/8/layout/orgChart1"/>
    <dgm:cxn modelId="{6E877C16-8E37-4122-9D62-AA201EAC29A6}" type="presParOf" srcId="{564B6B07-E2F9-47F8-9FC2-A7D8FBD973AF}" destId="{452CB0CB-CC04-4811-AB62-A3CB8C0061D7}" srcOrd="1" destOrd="0" presId="urn:microsoft.com/office/officeart/2005/8/layout/orgChart1"/>
    <dgm:cxn modelId="{1E891FF3-2F80-45B7-9C2B-4BEE27FF889B}" type="presParOf" srcId="{A36EC881-B8BD-4151-B91E-8A2C64F010F8}" destId="{E748E94E-5D48-4D8E-A775-5B7D8297B5BE}" srcOrd="1" destOrd="0" presId="urn:microsoft.com/office/officeart/2005/8/layout/orgChart1"/>
    <dgm:cxn modelId="{8D62A2F6-1B24-4388-B006-76EA5911CE22}" type="presParOf" srcId="{A36EC881-B8BD-4151-B91E-8A2C64F010F8}" destId="{F9CF94D4-858E-4154-9760-AB86F9373BF0}" srcOrd="2" destOrd="0" presId="urn:microsoft.com/office/officeart/2005/8/layout/orgChart1"/>
    <dgm:cxn modelId="{7EEDC187-90BD-4B84-8B3C-CCA45ECF651C}" type="presParOf" srcId="{13CD0F20-8247-4ABA-8498-83920108F9EC}" destId="{EDF5DEF2-CEAB-4E1C-926E-B5C4B2E3A01E}" srcOrd="2" destOrd="0" presId="urn:microsoft.com/office/officeart/2005/8/layout/orgChart1"/>
    <dgm:cxn modelId="{0B3560F2-D6D0-43BD-B91B-9BB0F7F45CD8}" type="presParOf" srcId="{3EA867F1-AC1B-459B-80F7-AEB6AB13D79D}" destId="{A4D2AA33-7E72-42B5-BA88-4C152AA9643A}" srcOrd="4" destOrd="0" presId="urn:microsoft.com/office/officeart/2005/8/layout/orgChart1"/>
    <dgm:cxn modelId="{A2D2DF75-B38C-478B-933A-ECB3F311C47B}" type="presParOf" srcId="{3EA867F1-AC1B-459B-80F7-AEB6AB13D79D}" destId="{0DDC8D17-33FB-40B6-B1F4-2826978B0B74}" srcOrd="5" destOrd="0" presId="urn:microsoft.com/office/officeart/2005/8/layout/orgChart1"/>
    <dgm:cxn modelId="{8EF6EA2D-0F89-4653-8DED-41841D92FC72}" type="presParOf" srcId="{0DDC8D17-33FB-40B6-B1F4-2826978B0B74}" destId="{E70B74BB-CD08-4EFB-811F-57313412163C}" srcOrd="0" destOrd="0" presId="urn:microsoft.com/office/officeart/2005/8/layout/orgChart1"/>
    <dgm:cxn modelId="{447EFA2A-DD77-46FC-A2D0-04CD4572B38E}" type="presParOf" srcId="{E70B74BB-CD08-4EFB-811F-57313412163C}" destId="{111B72F2-6D3E-4A9C-A953-9ECE5CECD5F6}" srcOrd="0" destOrd="0" presId="urn:microsoft.com/office/officeart/2005/8/layout/orgChart1"/>
    <dgm:cxn modelId="{261C71BD-BA3A-45C0-9572-C9CF0A5CFA47}" type="presParOf" srcId="{E70B74BB-CD08-4EFB-811F-57313412163C}" destId="{B0F3984F-6014-4942-85E2-FDA6A38EFAE1}" srcOrd="1" destOrd="0" presId="urn:microsoft.com/office/officeart/2005/8/layout/orgChart1"/>
    <dgm:cxn modelId="{D4986351-332C-4A89-AD4F-E9404D1DFA8C}" type="presParOf" srcId="{0DDC8D17-33FB-40B6-B1F4-2826978B0B74}" destId="{089CF33F-B4E6-4691-A461-4775C17C5091}" srcOrd="1" destOrd="0" presId="urn:microsoft.com/office/officeart/2005/8/layout/orgChart1"/>
    <dgm:cxn modelId="{C7B9CF5D-B73A-474D-8DAC-D4489BE11303}" type="presParOf" srcId="{089CF33F-B4E6-4691-A461-4775C17C5091}" destId="{542805B6-DB5A-46FB-830B-8EBDC7DABBD0}" srcOrd="0" destOrd="0" presId="urn:microsoft.com/office/officeart/2005/8/layout/orgChart1"/>
    <dgm:cxn modelId="{C4E3C0D5-B28C-4B5E-8C69-054132880655}" type="presParOf" srcId="{089CF33F-B4E6-4691-A461-4775C17C5091}" destId="{A0F759F1-0CEA-4502-847D-82C3D952DB6F}" srcOrd="1" destOrd="0" presId="urn:microsoft.com/office/officeart/2005/8/layout/orgChart1"/>
    <dgm:cxn modelId="{E2D4E077-98D5-4021-B764-8D0E6B464F3C}" type="presParOf" srcId="{A0F759F1-0CEA-4502-847D-82C3D952DB6F}" destId="{7B8ADD53-3686-42A8-BE36-08DC43451199}" srcOrd="0" destOrd="0" presId="urn:microsoft.com/office/officeart/2005/8/layout/orgChart1"/>
    <dgm:cxn modelId="{A0A35FBD-18AF-4C1A-B5F8-77B2C5874BB9}" type="presParOf" srcId="{7B8ADD53-3686-42A8-BE36-08DC43451199}" destId="{ECADBA38-16A9-407D-8A5F-D6DE9BF43E1B}" srcOrd="0" destOrd="0" presId="urn:microsoft.com/office/officeart/2005/8/layout/orgChart1"/>
    <dgm:cxn modelId="{4FB71CE0-FF6E-41ED-93C1-EAD164FA7FFA}" type="presParOf" srcId="{7B8ADD53-3686-42A8-BE36-08DC43451199}" destId="{E86F0161-CEE8-48E7-94E0-234520B35ED8}" srcOrd="1" destOrd="0" presId="urn:microsoft.com/office/officeart/2005/8/layout/orgChart1"/>
    <dgm:cxn modelId="{6C8E2873-0BF5-4538-AE06-207F8267C8B8}" type="presParOf" srcId="{A0F759F1-0CEA-4502-847D-82C3D952DB6F}" destId="{8F7FE0A4-FD47-4A53-8E6C-152729FE3D8C}" srcOrd="1" destOrd="0" presId="urn:microsoft.com/office/officeart/2005/8/layout/orgChart1"/>
    <dgm:cxn modelId="{BE1856FC-BF56-496D-8453-1AC1BDA0ABBA}" type="presParOf" srcId="{A0F759F1-0CEA-4502-847D-82C3D952DB6F}" destId="{D6EFA701-1169-4100-83B1-26D028E97CD5}" srcOrd="2" destOrd="0" presId="urn:microsoft.com/office/officeart/2005/8/layout/orgChart1"/>
    <dgm:cxn modelId="{C6763CFE-F403-4C0F-B312-0B8DAA336627}" type="presParOf" srcId="{089CF33F-B4E6-4691-A461-4775C17C5091}" destId="{6CE4BE4B-A1BA-4233-8A37-0D2F8F05C676}" srcOrd="2" destOrd="0" presId="urn:microsoft.com/office/officeart/2005/8/layout/orgChart1"/>
    <dgm:cxn modelId="{93CE3CC2-32CA-40D5-AB57-57B81CE564F4}" type="presParOf" srcId="{089CF33F-B4E6-4691-A461-4775C17C5091}" destId="{757A5ED4-FBEF-497A-A6DA-065CAAD7840B}" srcOrd="3" destOrd="0" presId="urn:microsoft.com/office/officeart/2005/8/layout/orgChart1"/>
    <dgm:cxn modelId="{28C21E98-9345-4203-922D-BF8F0F4418C6}" type="presParOf" srcId="{757A5ED4-FBEF-497A-A6DA-065CAAD7840B}" destId="{33410336-F0B5-42AB-A262-CC92698828FE}" srcOrd="0" destOrd="0" presId="urn:microsoft.com/office/officeart/2005/8/layout/orgChart1"/>
    <dgm:cxn modelId="{C9A81131-27A7-4619-B8BE-A9E9FCB7BFB0}" type="presParOf" srcId="{33410336-F0B5-42AB-A262-CC92698828FE}" destId="{666E077F-97D3-4355-9F84-AD1816C49B12}" srcOrd="0" destOrd="0" presId="urn:microsoft.com/office/officeart/2005/8/layout/orgChart1"/>
    <dgm:cxn modelId="{75FCEE2B-BDB7-41B9-9F39-C4AD1872E990}" type="presParOf" srcId="{33410336-F0B5-42AB-A262-CC92698828FE}" destId="{A251A243-D777-4290-85F9-ACCD0F09FCC7}" srcOrd="1" destOrd="0" presId="urn:microsoft.com/office/officeart/2005/8/layout/orgChart1"/>
    <dgm:cxn modelId="{FC1806D9-4E8E-47B7-83B7-A28C4C6D6969}" type="presParOf" srcId="{757A5ED4-FBEF-497A-A6DA-065CAAD7840B}" destId="{39BD48AE-A4B0-4945-A1F6-F604653F0B59}" srcOrd="1" destOrd="0" presId="urn:microsoft.com/office/officeart/2005/8/layout/orgChart1"/>
    <dgm:cxn modelId="{F133CBE4-950D-41E5-92FC-8D5941BCBC50}" type="presParOf" srcId="{757A5ED4-FBEF-497A-A6DA-065CAAD7840B}" destId="{922C7C30-0D95-45B0-A528-FD08F8E14D45}" srcOrd="2" destOrd="0" presId="urn:microsoft.com/office/officeart/2005/8/layout/orgChart1"/>
    <dgm:cxn modelId="{0F317523-C058-4BD5-AFAE-CD2318CAD3CA}" type="presParOf" srcId="{089CF33F-B4E6-4691-A461-4775C17C5091}" destId="{8C7150A1-00E7-4A5E-89C4-D654F2B38B15}" srcOrd="4" destOrd="0" presId="urn:microsoft.com/office/officeart/2005/8/layout/orgChart1"/>
    <dgm:cxn modelId="{BB27290E-7A2A-4AC7-80C8-0EC30B6E8A4C}" type="presParOf" srcId="{089CF33F-B4E6-4691-A461-4775C17C5091}" destId="{C56C9F73-F581-426D-BD21-7D92EBC27883}" srcOrd="5" destOrd="0" presId="urn:microsoft.com/office/officeart/2005/8/layout/orgChart1"/>
    <dgm:cxn modelId="{4AAF419E-92B8-4448-AAC8-98B6DC5A3574}" type="presParOf" srcId="{C56C9F73-F581-426D-BD21-7D92EBC27883}" destId="{79A96015-BBFA-4161-B669-A0650E015746}" srcOrd="0" destOrd="0" presId="urn:microsoft.com/office/officeart/2005/8/layout/orgChart1"/>
    <dgm:cxn modelId="{4F5838B1-887A-4829-8CF0-FACD6E751B41}" type="presParOf" srcId="{79A96015-BBFA-4161-B669-A0650E015746}" destId="{B8289C61-4606-4F43-91FF-7C0EDDCA438B}" srcOrd="0" destOrd="0" presId="urn:microsoft.com/office/officeart/2005/8/layout/orgChart1"/>
    <dgm:cxn modelId="{9E70E38B-3A0C-44F4-A7FE-666E3626E74C}" type="presParOf" srcId="{79A96015-BBFA-4161-B669-A0650E015746}" destId="{995D3D0C-3AFD-422D-9617-1CBE9F115B50}" srcOrd="1" destOrd="0" presId="urn:microsoft.com/office/officeart/2005/8/layout/orgChart1"/>
    <dgm:cxn modelId="{25659455-1EE2-45F3-83A6-821B8583EF52}" type="presParOf" srcId="{C56C9F73-F581-426D-BD21-7D92EBC27883}" destId="{8ED93F79-3319-4A9D-A23E-6AE30300E781}" srcOrd="1" destOrd="0" presId="urn:microsoft.com/office/officeart/2005/8/layout/orgChart1"/>
    <dgm:cxn modelId="{B63F190B-0E34-466D-8EDD-AC7F855808F9}" type="presParOf" srcId="{C56C9F73-F581-426D-BD21-7D92EBC27883}" destId="{3C6862A6-ADA3-47EB-B23D-A0D9CBEC22DD}" srcOrd="2" destOrd="0" presId="urn:microsoft.com/office/officeart/2005/8/layout/orgChart1"/>
    <dgm:cxn modelId="{5013D3D3-C82B-4F6B-A206-6896953665D9}" type="presParOf" srcId="{0DDC8D17-33FB-40B6-B1F4-2826978B0B74}" destId="{6FC0899E-FD0A-4605-A5B8-4E6EC9982DBE}" srcOrd="2" destOrd="0" presId="urn:microsoft.com/office/officeart/2005/8/layout/orgChart1"/>
    <dgm:cxn modelId="{26DD725F-B8EE-4D7B-8F80-7FAE7D180EC8}" type="presParOf" srcId="{3EA867F1-AC1B-459B-80F7-AEB6AB13D79D}" destId="{4FB51C5A-593C-4139-847D-4859BD95A570}" srcOrd="6" destOrd="0" presId="urn:microsoft.com/office/officeart/2005/8/layout/orgChart1"/>
    <dgm:cxn modelId="{E3E09096-36D8-409E-9A5B-8A4772EC01A9}" type="presParOf" srcId="{3EA867F1-AC1B-459B-80F7-AEB6AB13D79D}" destId="{702B7946-E4EC-4F8B-8AF1-ABF50E4FB5A9}" srcOrd="7" destOrd="0" presId="urn:microsoft.com/office/officeart/2005/8/layout/orgChart1"/>
    <dgm:cxn modelId="{D972BA0D-E325-4389-86A8-6EE690466C00}" type="presParOf" srcId="{702B7946-E4EC-4F8B-8AF1-ABF50E4FB5A9}" destId="{01A242B2-8350-4358-A277-E5523D509CA4}" srcOrd="0" destOrd="0" presId="urn:microsoft.com/office/officeart/2005/8/layout/orgChart1"/>
    <dgm:cxn modelId="{89A925AB-BBF3-47E2-8F2F-BFC94714BFEA}" type="presParOf" srcId="{01A242B2-8350-4358-A277-E5523D509CA4}" destId="{659292F3-2B21-4827-9546-D01800201700}" srcOrd="0" destOrd="0" presId="urn:microsoft.com/office/officeart/2005/8/layout/orgChart1"/>
    <dgm:cxn modelId="{3F3C5CD5-AF36-4765-A023-06E24009E18F}" type="presParOf" srcId="{01A242B2-8350-4358-A277-E5523D509CA4}" destId="{7DC5A37F-945F-478E-874B-4E751415A05D}" srcOrd="1" destOrd="0" presId="urn:microsoft.com/office/officeart/2005/8/layout/orgChart1"/>
    <dgm:cxn modelId="{065052F2-C893-4CD4-8CBF-0854D9873157}" type="presParOf" srcId="{702B7946-E4EC-4F8B-8AF1-ABF50E4FB5A9}" destId="{F94F0064-9D7E-4453-8DBA-355B414DC0C4}" srcOrd="1" destOrd="0" presId="urn:microsoft.com/office/officeart/2005/8/layout/orgChart1"/>
    <dgm:cxn modelId="{4579DFCC-BEAD-44B9-8BC4-66344AE91300}" type="presParOf" srcId="{F94F0064-9D7E-4453-8DBA-355B414DC0C4}" destId="{975418A9-EF74-4F25-B1CB-6683F4E773B6}" srcOrd="0" destOrd="0" presId="urn:microsoft.com/office/officeart/2005/8/layout/orgChart1"/>
    <dgm:cxn modelId="{7FBCA841-2D4B-4DB3-B0F0-8ACD0651B570}" type="presParOf" srcId="{F94F0064-9D7E-4453-8DBA-355B414DC0C4}" destId="{1299DE2E-5BF0-4532-B086-5B652E686CC7}" srcOrd="1" destOrd="0" presId="urn:microsoft.com/office/officeart/2005/8/layout/orgChart1"/>
    <dgm:cxn modelId="{1D8E6377-8B7C-45C8-84D7-51CC4A02AB39}" type="presParOf" srcId="{1299DE2E-5BF0-4532-B086-5B652E686CC7}" destId="{D6D58BC0-1E56-4F34-A097-4CA622EC0678}" srcOrd="0" destOrd="0" presId="urn:microsoft.com/office/officeart/2005/8/layout/orgChart1"/>
    <dgm:cxn modelId="{CE12076C-C2AC-4A64-A927-60693040EEAA}" type="presParOf" srcId="{D6D58BC0-1E56-4F34-A097-4CA622EC0678}" destId="{61819400-3ED5-499D-95E6-64ECC88F62D3}" srcOrd="0" destOrd="0" presId="urn:microsoft.com/office/officeart/2005/8/layout/orgChart1"/>
    <dgm:cxn modelId="{72129A48-101B-485C-BE26-ACBF468BF168}" type="presParOf" srcId="{D6D58BC0-1E56-4F34-A097-4CA622EC0678}" destId="{8157BD5F-A0BD-458C-87B0-EF0DB0C34D9F}" srcOrd="1" destOrd="0" presId="urn:microsoft.com/office/officeart/2005/8/layout/orgChart1"/>
    <dgm:cxn modelId="{119660C8-F9AA-437A-AD4C-CC89BE49C306}" type="presParOf" srcId="{1299DE2E-5BF0-4532-B086-5B652E686CC7}" destId="{A1F10945-D159-4483-AA97-A60156AFBEE8}" srcOrd="1" destOrd="0" presId="urn:microsoft.com/office/officeart/2005/8/layout/orgChart1"/>
    <dgm:cxn modelId="{F36D79A6-D235-4F5F-A7F5-001091D8A841}" type="presParOf" srcId="{1299DE2E-5BF0-4532-B086-5B652E686CC7}" destId="{AD047436-214B-4258-9426-76BA1F270CE6}" srcOrd="2" destOrd="0" presId="urn:microsoft.com/office/officeart/2005/8/layout/orgChart1"/>
    <dgm:cxn modelId="{BFD1BB6A-96A0-424C-A1FF-66307561875A}" type="presParOf" srcId="{F94F0064-9D7E-4453-8DBA-355B414DC0C4}" destId="{BD41D9B9-25A0-4E5D-9B6E-ECFF8CA85C56}" srcOrd="2" destOrd="0" presId="urn:microsoft.com/office/officeart/2005/8/layout/orgChart1"/>
    <dgm:cxn modelId="{7C17FDBE-5B19-470D-A8B2-EA0751D23F44}" type="presParOf" srcId="{F94F0064-9D7E-4453-8DBA-355B414DC0C4}" destId="{68D83435-84E7-42C1-A52A-BA13700B9DAE}" srcOrd="3" destOrd="0" presId="urn:microsoft.com/office/officeart/2005/8/layout/orgChart1"/>
    <dgm:cxn modelId="{D321E509-D1B4-406E-8397-FD2710A0D6D9}" type="presParOf" srcId="{68D83435-84E7-42C1-A52A-BA13700B9DAE}" destId="{1D9ED7A0-7C54-4D65-89BF-A3A333E69B78}" srcOrd="0" destOrd="0" presId="urn:microsoft.com/office/officeart/2005/8/layout/orgChart1"/>
    <dgm:cxn modelId="{F7489548-7227-4695-BBC5-B646C233A1A4}" type="presParOf" srcId="{1D9ED7A0-7C54-4D65-89BF-A3A333E69B78}" destId="{904DE4B9-5AFB-4A5D-BEB0-39D5D1B6F5E4}" srcOrd="0" destOrd="0" presId="urn:microsoft.com/office/officeart/2005/8/layout/orgChart1"/>
    <dgm:cxn modelId="{7B9E8C2A-5C19-41A2-8E26-04222E654BAB}" type="presParOf" srcId="{1D9ED7A0-7C54-4D65-89BF-A3A333E69B78}" destId="{257116C2-A7AC-4CEE-9EAC-FB7E33AB6955}" srcOrd="1" destOrd="0" presId="urn:microsoft.com/office/officeart/2005/8/layout/orgChart1"/>
    <dgm:cxn modelId="{D4C3B535-45B9-4ECB-831C-77267CAAAF3C}" type="presParOf" srcId="{68D83435-84E7-42C1-A52A-BA13700B9DAE}" destId="{1E3BEC5E-C476-4857-9CEA-3A4ECEFB8004}" srcOrd="1" destOrd="0" presId="urn:microsoft.com/office/officeart/2005/8/layout/orgChart1"/>
    <dgm:cxn modelId="{4429E0C9-D27A-4A06-BC52-07D5483C1681}" type="presParOf" srcId="{68D83435-84E7-42C1-A52A-BA13700B9DAE}" destId="{E3A5EE5C-CC19-4C69-90C9-6D62A5A80014}" srcOrd="2" destOrd="0" presId="urn:microsoft.com/office/officeart/2005/8/layout/orgChart1"/>
    <dgm:cxn modelId="{46946B9C-0863-4FFE-917B-DBA818577394}" type="presParOf" srcId="{702B7946-E4EC-4F8B-8AF1-ABF50E4FB5A9}" destId="{A4BE0B9C-5C77-4B3B-8EDC-A0DC1EBC10EA}" srcOrd="2" destOrd="0" presId="urn:microsoft.com/office/officeart/2005/8/layout/orgChart1"/>
    <dgm:cxn modelId="{EA6BB8A8-2FAF-4780-B876-84439163AF12}" type="presParOf" srcId="{3EA867F1-AC1B-459B-80F7-AEB6AB13D79D}" destId="{12FB4873-6B2B-45AF-BF6F-B9971B632CF3}" srcOrd="8" destOrd="0" presId="urn:microsoft.com/office/officeart/2005/8/layout/orgChart1"/>
    <dgm:cxn modelId="{57868286-2399-4B57-B087-1B171EE68529}" type="presParOf" srcId="{3EA867F1-AC1B-459B-80F7-AEB6AB13D79D}" destId="{1DCA4219-3BCC-42B2-A7E1-9F1A0035183C}" srcOrd="9" destOrd="0" presId="urn:microsoft.com/office/officeart/2005/8/layout/orgChart1"/>
    <dgm:cxn modelId="{9C1A44B1-4A41-48D6-BA14-BFDF82F3233E}" type="presParOf" srcId="{1DCA4219-3BCC-42B2-A7E1-9F1A0035183C}" destId="{0A0A22A3-0030-4F59-AA0C-ACF32651F75E}" srcOrd="0" destOrd="0" presId="urn:microsoft.com/office/officeart/2005/8/layout/orgChart1"/>
    <dgm:cxn modelId="{A3799FFB-7605-47C2-AAE3-4D7021E66D1C}" type="presParOf" srcId="{0A0A22A3-0030-4F59-AA0C-ACF32651F75E}" destId="{AC8D6E1D-9DDA-40FF-98C0-9DE0A1663417}" srcOrd="0" destOrd="0" presId="urn:microsoft.com/office/officeart/2005/8/layout/orgChart1"/>
    <dgm:cxn modelId="{FE5DD62A-CF69-401F-B3A3-8592149BABF3}" type="presParOf" srcId="{0A0A22A3-0030-4F59-AA0C-ACF32651F75E}" destId="{F42F21AF-77E6-4C77-B028-0A93254097F5}" srcOrd="1" destOrd="0" presId="urn:microsoft.com/office/officeart/2005/8/layout/orgChart1"/>
    <dgm:cxn modelId="{44A5A08E-B673-40B5-80BE-3EFA89521ECB}" type="presParOf" srcId="{1DCA4219-3BCC-42B2-A7E1-9F1A0035183C}" destId="{C386CC39-F35C-4312-9D74-E87BB518E54C}" srcOrd="1" destOrd="0" presId="urn:microsoft.com/office/officeart/2005/8/layout/orgChart1"/>
    <dgm:cxn modelId="{BB4E2E5E-DF65-4E83-A5E6-4A845717D5B7}" type="presParOf" srcId="{C386CC39-F35C-4312-9D74-E87BB518E54C}" destId="{F19875C1-257F-4BDD-812A-AC6659C56383}" srcOrd="0" destOrd="0" presId="urn:microsoft.com/office/officeart/2005/8/layout/orgChart1"/>
    <dgm:cxn modelId="{DDE13F2F-E106-4467-B919-5FB8A92F7571}" type="presParOf" srcId="{C386CC39-F35C-4312-9D74-E87BB518E54C}" destId="{7D0F9D8F-2E73-4141-8D7A-B16EFD0A24F1}" srcOrd="1" destOrd="0" presId="urn:microsoft.com/office/officeart/2005/8/layout/orgChart1"/>
    <dgm:cxn modelId="{4CA9D0A1-A4CF-4584-803B-7B43B57DC1B5}" type="presParOf" srcId="{7D0F9D8F-2E73-4141-8D7A-B16EFD0A24F1}" destId="{78D0DC7E-140E-4AF1-AF65-99CB5FB3B6D4}" srcOrd="0" destOrd="0" presId="urn:microsoft.com/office/officeart/2005/8/layout/orgChart1"/>
    <dgm:cxn modelId="{0E5DAD36-373D-4755-8A67-5E12EEF14F63}" type="presParOf" srcId="{78D0DC7E-140E-4AF1-AF65-99CB5FB3B6D4}" destId="{9FEA9DB0-FFA5-45AA-B9E3-AAF758E2979C}" srcOrd="0" destOrd="0" presId="urn:microsoft.com/office/officeart/2005/8/layout/orgChart1"/>
    <dgm:cxn modelId="{E9CA19CF-9152-4A83-85E1-889358CA6C1C}" type="presParOf" srcId="{78D0DC7E-140E-4AF1-AF65-99CB5FB3B6D4}" destId="{9586E4B6-4E9E-479C-8FD4-033B9114A73E}" srcOrd="1" destOrd="0" presId="urn:microsoft.com/office/officeart/2005/8/layout/orgChart1"/>
    <dgm:cxn modelId="{42CDC4C4-47D9-4908-96EA-96824F0F51A1}" type="presParOf" srcId="{7D0F9D8F-2E73-4141-8D7A-B16EFD0A24F1}" destId="{45F397EE-4E68-47B0-84B7-C7CACF87CCE8}" srcOrd="1" destOrd="0" presId="urn:microsoft.com/office/officeart/2005/8/layout/orgChart1"/>
    <dgm:cxn modelId="{E7E3904C-E788-4814-BF56-006D58361321}" type="presParOf" srcId="{7D0F9D8F-2E73-4141-8D7A-B16EFD0A24F1}" destId="{4882AC58-855E-4F65-869C-BE8DCF40E2EF}" srcOrd="2" destOrd="0" presId="urn:microsoft.com/office/officeart/2005/8/layout/orgChart1"/>
    <dgm:cxn modelId="{B450846B-944F-43FD-AB15-960BAC92DD1B}" type="presParOf" srcId="{C386CC39-F35C-4312-9D74-E87BB518E54C}" destId="{35D4BA28-8B84-45C9-AE3C-77083807C385}" srcOrd="2" destOrd="0" presId="urn:microsoft.com/office/officeart/2005/8/layout/orgChart1"/>
    <dgm:cxn modelId="{9255779B-6FB3-4A7C-9342-6ADFCFC838B9}" type="presParOf" srcId="{C386CC39-F35C-4312-9D74-E87BB518E54C}" destId="{AFEACAE8-DAEE-4F6F-9811-A2F918B1D98C}" srcOrd="3" destOrd="0" presId="urn:microsoft.com/office/officeart/2005/8/layout/orgChart1"/>
    <dgm:cxn modelId="{19D2CD0E-8A05-4A1B-94B4-E16C9E1B8E22}" type="presParOf" srcId="{AFEACAE8-DAEE-4F6F-9811-A2F918B1D98C}" destId="{886510D5-B7DD-40AC-A1C8-6644368E5AC5}" srcOrd="0" destOrd="0" presId="urn:microsoft.com/office/officeart/2005/8/layout/orgChart1"/>
    <dgm:cxn modelId="{2FEFAFB2-F639-4EFA-91FF-99C58C386F4C}" type="presParOf" srcId="{886510D5-B7DD-40AC-A1C8-6644368E5AC5}" destId="{B9868352-61DD-4892-B03E-9732D332EBD8}" srcOrd="0" destOrd="0" presId="urn:microsoft.com/office/officeart/2005/8/layout/orgChart1"/>
    <dgm:cxn modelId="{47318FBD-E3D6-4FB0-A0DC-CA9224731D55}" type="presParOf" srcId="{886510D5-B7DD-40AC-A1C8-6644368E5AC5}" destId="{B4867BEA-F98B-466B-9E4D-853399E64048}" srcOrd="1" destOrd="0" presId="urn:microsoft.com/office/officeart/2005/8/layout/orgChart1"/>
    <dgm:cxn modelId="{E9215D5E-734F-4526-B1F6-7C9985A3D781}" type="presParOf" srcId="{AFEACAE8-DAEE-4F6F-9811-A2F918B1D98C}" destId="{D1182DBB-C42A-488A-AB9B-95BC22266D6C}" srcOrd="1" destOrd="0" presId="urn:microsoft.com/office/officeart/2005/8/layout/orgChart1"/>
    <dgm:cxn modelId="{CE5C365D-230D-4E9D-847C-3DC926B348E7}" type="presParOf" srcId="{AFEACAE8-DAEE-4F6F-9811-A2F918B1D98C}" destId="{50243B8D-1225-4CE1-9AFC-3F4CCD4DD6BA}" srcOrd="2" destOrd="0" presId="urn:microsoft.com/office/officeart/2005/8/layout/orgChart1"/>
    <dgm:cxn modelId="{54107F4B-443F-4D7A-905B-5ACF015E1C54}" type="presParOf" srcId="{1DCA4219-3BCC-42B2-A7E1-9F1A0035183C}" destId="{F7031164-559C-4D58-B794-70A4AAF0DD4E}" srcOrd="2" destOrd="0" presId="urn:microsoft.com/office/officeart/2005/8/layout/orgChart1"/>
    <dgm:cxn modelId="{BC07A839-98C2-48C4-A3B9-DF1A46FD3584}" type="presParOf" srcId="{3EA867F1-AC1B-459B-80F7-AEB6AB13D79D}" destId="{6C543AC1-CDEB-4FB0-958B-F8BD89E27C2C}" srcOrd="10" destOrd="0" presId="urn:microsoft.com/office/officeart/2005/8/layout/orgChart1"/>
    <dgm:cxn modelId="{C0FDB761-9A6F-49FA-8307-E29D8F452725}" type="presParOf" srcId="{3EA867F1-AC1B-459B-80F7-AEB6AB13D79D}" destId="{3DD3B26F-87B0-4F5F-9479-6D9BD47930A2}" srcOrd="11" destOrd="0" presId="urn:microsoft.com/office/officeart/2005/8/layout/orgChart1"/>
    <dgm:cxn modelId="{308369CB-EE99-42B0-8622-A09101B99728}" type="presParOf" srcId="{3DD3B26F-87B0-4F5F-9479-6D9BD47930A2}" destId="{E954F2A8-F344-469D-AAD7-BD2E6B26CA7D}" srcOrd="0" destOrd="0" presId="urn:microsoft.com/office/officeart/2005/8/layout/orgChart1"/>
    <dgm:cxn modelId="{7FA96255-3B1F-4AF8-9126-0AC9BBFB4010}" type="presParOf" srcId="{E954F2A8-F344-469D-AAD7-BD2E6B26CA7D}" destId="{EFB304F1-F6B6-401C-BEFD-6DEB5E98C5F2}" srcOrd="0" destOrd="0" presId="urn:microsoft.com/office/officeart/2005/8/layout/orgChart1"/>
    <dgm:cxn modelId="{709215FA-56B9-478E-88B1-FA4440EB275C}" type="presParOf" srcId="{E954F2A8-F344-469D-AAD7-BD2E6B26CA7D}" destId="{591D1F56-5BC4-4C89-89CA-2A723395BE04}" srcOrd="1" destOrd="0" presId="urn:microsoft.com/office/officeart/2005/8/layout/orgChart1"/>
    <dgm:cxn modelId="{B865441D-5524-4B0F-8AF8-C802F0AE4592}" type="presParOf" srcId="{3DD3B26F-87B0-4F5F-9479-6D9BD47930A2}" destId="{361A2521-161F-4B95-BD70-9C75BA24607D}" srcOrd="1" destOrd="0" presId="urn:microsoft.com/office/officeart/2005/8/layout/orgChart1"/>
    <dgm:cxn modelId="{594FD5B3-290C-4511-B95A-59E1858CA49B}" type="presParOf" srcId="{3DD3B26F-87B0-4F5F-9479-6D9BD47930A2}" destId="{51DEDBC4-2117-43E9-B13E-25C2CAB90B8E}" srcOrd="2" destOrd="0" presId="urn:microsoft.com/office/officeart/2005/8/layout/orgChart1"/>
    <dgm:cxn modelId="{C2DC730B-C6ED-46C6-957A-2F7F556016F1}" type="presParOf" srcId="{3EA867F1-AC1B-459B-80F7-AEB6AB13D79D}" destId="{E15DAFD9-2F03-4F3B-81CB-80275CCB718E}" srcOrd="12" destOrd="0" presId="urn:microsoft.com/office/officeart/2005/8/layout/orgChart1"/>
    <dgm:cxn modelId="{12A1FDF1-B5F9-4014-9683-AD8FC0B12864}" type="presParOf" srcId="{3EA867F1-AC1B-459B-80F7-AEB6AB13D79D}" destId="{D0BA33BD-A2E5-4B8C-85DF-EC332CCD0AF4}" srcOrd="13" destOrd="0" presId="urn:microsoft.com/office/officeart/2005/8/layout/orgChart1"/>
    <dgm:cxn modelId="{D89811EA-D043-4913-B60A-93EAE1FA4FF7}" type="presParOf" srcId="{D0BA33BD-A2E5-4B8C-85DF-EC332CCD0AF4}" destId="{D377FCF5-9DEE-4C89-B5E9-1E07388F847A}" srcOrd="0" destOrd="0" presId="urn:microsoft.com/office/officeart/2005/8/layout/orgChart1"/>
    <dgm:cxn modelId="{D7C85E37-067D-44E8-945B-DFA781646D81}" type="presParOf" srcId="{D377FCF5-9DEE-4C89-B5E9-1E07388F847A}" destId="{1F9F70E5-8640-45BD-B6C4-BF02659BB8A4}" srcOrd="0" destOrd="0" presId="urn:microsoft.com/office/officeart/2005/8/layout/orgChart1"/>
    <dgm:cxn modelId="{8B8EB28B-5489-47C8-BAF8-9F76B9FA920B}" type="presParOf" srcId="{D377FCF5-9DEE-4C89-B5E9-1E07388F847A}" destId="{20CFE40E-2A89-4173-A120-E24EC3FC83C6}" srcOrd="1" destOrd="0" presId="urn:microsoft.com/office/officeart/2005/8/layout/orgChart1"/>
    <dgm:cxn modelId="{E866CEE4-6BE1-4D03-9D79-86769BD7912F}" type="presParOf" srcId="{D0BA33BD-A2E5-4B8C-85DF-EC332CCD0AF4}" destId="{8C43FA99-9F4B-43A4-8D1F-BD07681F27CD}" srcOrd="1" destOrd="0" presId="urn:microsoft.com/office/officeart/2005/8/layout/orgChart1"/>
    <dgm:cxn modelId="{05941B49-4E44-44C1-A144-BDD2FC454BF0}" type="presParOf" srcId="{D0BA33BD-A2E5-4B8C-85DF-EC332CCD0AF4}" destId="{D4BBCC7C-6036-4557-BFAA-AD4A61C0FF1E}" srcOrd="2" destOrd="0" presId="urn:microsoft.com/office/officeart/2005/8/layout/orgChart1"/>
    <dgm:cxn modelId="{AACD9592-3E8A-490A-8BF5-DD6AD91E7AD5}" type="presParOf" srcId="{FD0963BC-344E-4AFA-B977-2DA25A174079}" destId="{0D12B508-1CD4-4C9C-8EEA-0560C19CD9EC}" srcOrd="2" destOrd="0" presId="urn:microsoft.com/office/officeart/2005/8/layout/orgChart1"/>
    <dgm:cxn modelId="{DD7C0B68-24BF-439B-9B09-A89798516EB2}" type="presParOf" srcId="{0D12B508-1CD4-4C9C-8EEA-0560C19CD9EC}" destId="{69296D94-1EBA-4052-9436-0A0E51B6D6E6}" srcOrd="0" destOrd="0" presId="urn:microsoft.com/office/officeart/2005/8/layout/orgChart1"/>
    <dgm:cxn modelId="{8FAD91BF-78AD-43D0-B651-ECDBBC9C6876}" type="presParOf" srcId="{0D12B508-1CD4-4C9C-8EEA-0560C19CD9EC}" destId="{90135FBA-A35F-42BE-84BA-AEAD3D7DB65E}" srcOrd="1" destOrd="0" presId="urn:microsoft.com/office/officeart/2005/8/layout/orgChart1"/>
    <dgm:cxn modelId="{365A8CB2-2547-4CC9-B698-5772F1CAAA6D}" type="presParOf" srcId="{90135FBA-A35F-42BE-84BA-AEAD3D7DB65E}" destId="{6829639A-72D2-43EE-9E60-8BD901D79FE9}" srcOrd="0" destOrd="0" presId="urn:microsoft.com/office/officeart/2005/8/layout/orgChart1"/>
    <dgm:cxn modelId="{C60AE254-44CD-49D4-AB4F-E2464C544B48}" type="presParOf" srcId="{6829639A-72D2-43EE-9E60-8BD901D79FE9}" destId="{7D1CE52B-6125-4CAE-B58D-0204E7AEA1B6}" srcOrd="0" destOrd="0" presId="urn:microsoft.com/office/officeart/2005/8/layout/orgChart1"/>
    <dgm:cxn modelId="{7CCEC373-C696-4F58-BB8A-59738887D6B4}" type="presParOf" srcId="{6829639A-72D2-43EE-9E60-8BD901D79FE9}" destId="{22931169-4821-442F-ACFF-23A8E905F159}" srcOrd="1" destOrd="0" presId="urn:microsoft.com/office/officeart/2005/8/layout/orgChart1"/>
    <dgm:cxn modelId="{188DBE02-90CD-403B-8D98-7B2F0FD164A0}" type="presParOf" srcId="{90135FBA-A35F-42BE-84BA-AEAD3D7DB65E}" destId="{25DD0AD7-4E6B-46A7-944F-493F36BF60DE}" srcOrd="1" destOrd="0" presId="urn:microsoft.com/office/officeart/2005/8/layout/orgChart1"/>
    <dgm:cxn modelId="{9801700D-E3AA-4BB2-9B94-360826C9ADA9}" type="presParOf" srcId="{90135FBA-A35F-42BE-84BA-AEAD3D7DB65E}" destId="{AB2B458E-62E8-44EA-9DAE-2382780D2130}" srcOrd="2" destOrd="0" presId="urn:microsoft.com/office/officeart/2005/8/layout/orgChart1"/>
    <dgm:cxn modelId="{0E9FA9D8-7279-455D-B0E1-1CBD1BDBC2CE}" type="presParOf" srcId="{0D12B508-1CD4-4C9C-8EEA-0560C19CD9EC}" destId="{5D40459F-5C50-401D-84C7-174C86CC711B}" srcOrd="2" destOrd="0" presId="urn:microsoft.com/office/officeart/2005/8/layout/orgChart1"/>
    <dgm:cxn modelId="{C0966F3E-FBB6-4C88-8435-91DB8F3E8973}" type="presParOf" srcId="{0D12B508-1CD4-4C9C-8EEA-0560C19CD9EC}" destId="{33109E18-10ED-449E-8AF1-AFA7926EC76C}" srcOrd="3" destOrd="0" presId="urn:microsoft.com/office/officeart/2005/8/layout/orgChart1"/>
    <dgm:cxn modelId="{ED06370C-A7B5-482D-9AFB-B9C95D8F91A1}" type="presParOf" srcId="{33109E18-10ED-449E-8AF1-AFA7926EC76C}" destId="{2E8107D1-A4C7-45C8-9823-DD237CAAE00D}" srcOrd="0" destOrd="0" presId="urn:microsoft.com/office/officeart/2005/8/layout/orgChart1"/>
    <dgm:cxn modelId="{22AABC65-BE41-4B40-A914-77AF5131D95B}" type="presParOf" srcId="{2E8107D1-A4C7-45C8-9823-DD237CAAE00D}" destId="{C32C0C48-A0F3-41D4-8BB6-B6566DFE356D}" srcOrd="0" destOrd="0" presId="urn:microsoft.com/office/officeart/2005/8/layout/orgChart1"/>
    <dgm:cxn modelId="{60B00DE8-5678-4C4B-8005-ACB66A39953B}" type="presParOf" srcId="{2E8107D1-A4C7-45C8-9823-DD237CAAE00D}" destId="{39C47DDF-2D67-457A-AEF7-B557588DEC75}" srcOrd="1" destOrd="0" presId="urn:microsoft.com/office/officeart/2005/8/layout/orgChart1"/>
    <dgm:cxn modelId="{39FC71A3-50CF-488C-8108-ACC20F6EFF19}" type="presParOf" srcId="{33109E18-10ED-449E-8AF1-AFA7926EC76C}" destId="{C00B2DCA-FBEE-4BA3-BE0F-7B359A81793A}" srcOrd="1" destOrd="0" presId="urn:microsoft.com/office/officeart/2005/8/layout/orgChart1"/>
    <dgm:cxn modelId="{E1AC6241-42D7-4616-8373-EC55145B5A07}" type="presParOf" srcId="{33109E18-10ED-449E-8AF1-AFA7926EC76C}" destId="{8D3336D3-7688-4496-8AFD-C72CD7F35A3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5039093" y="1845529"/>
          <a:ext cx="133289" cy="54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30"/>
              </a:lnTo>
              <a:lnTo>
                <a:pt x="133289" y="54523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911047" y="1845529"/>
          <a:ext cx="128045" cy="539986"/>
        </a:xfrm>
        <a:custGeom>
          <a:avLst/>
          <a:gdLst/>
          <a:ahLst/>
          <a:cxnLst/>
          <a:rect l="0" t="0" r="0" b="0"/>
          <a:pathLst>
            <a:path>
              <a:moveTo>
                <a:pt x="128045" y="0"/>
              </a:moveTo>
              <a:lnTo>
                <a:pt x="128045" y="539986"/>
              </a:lnTo>
              <a:lnTo>
                <a:pt x="0" y="53998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5039093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4426722" y="993878"/>
              </a:lnTo>
              <a:lnTo>
                <a:pt x="4426722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5039093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2951148" y="993878"/>
              </a:lnTo>
              <a:lnTo>
                <a:pt x="2951148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5039093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3878"/>
              </a:lnTo>
              <a:lnTo>
                <a:pt x="1475574" y="993878"/>
              </a:lnTo>
              <a:lnTo>
                <a:pt x="1475574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993372" y="1845529"/>
          <a:ext cx="91440" cy="11219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563518" y="1845529"/>
          <a:ext cx="1475574" cy="1121924"/>
        </a:xfrm>
        <a:custGeom>
          <a:avLst/>
          <a:gdLst/>
          <a:ahLst/>
          <a:cxnLst/>
          <a:rect l="0" t="0" r="0" b="0"/>
          <a:pathLst>
            <a:path>
              <a:moveTo>
                <a:pt x="1475574" y="0"/>
              </a:moveTo>
              <a:lnTo>
                <a:pt x="1475574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2087944" y="1845529"/>
          <a:ext cx="2951148" cy="1121924"/>
        </a:xfrm>
        <a:custGeom>
          <a:avLst/>
          <a:gdLst/>
          <a:ahLst/>
          <a:cxnLst/>
          <a:rect l="0" t="0" r="0" b="0"/>
          <a:pathLst>
            <a:path>
              <a:moveTo>
                <a:pt x="2951148" y="0"/>
              </a:moveTo>
              <a:lnTo>
                <a:pt x="2951148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612370" y="1845529"/>
          <a:ext cx="4426722" cy="1121924"/>
        </a:xfrm>
        <a:custGeom>
          <a:avLst/>
          <a:gdLst/>
          <a:ahLst/>
          <a:cxnLst/>
          <a:rect l="0" t="0" r="0" b="0"/>
          <a:pathLst>
            <a:path>
              <a:moveTo>
                <a:pt x="4426722" y="0"/>
              </a:moveTo>
              <a:lnTo>
                <a:pt x="4426722" y="993878"/>
              </a:lnTo>
              <a:lnTo>
                <a:pt x="0" y="993878"/>
              </a:lnTo>
              <a:lnTo>
                <a:pt x="0" y="112192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4068579" y="1441685"/>
          <a:ext cx="1941026" cy="403843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4068579" y="1441685"/>
        <a:ext cx="1941026" cy="403843"/>
      </dsp:txXfrm>
    </dsp:sp>
    <dsp:sp modelId="{909C95B6-E601-4D07-A8B9-4253AA4B192F}">
      <dsp:nvSpPr>
        <dsp:cNvPr id="0" name=""/>
        <dsp:cNvSpPr/>
      </dsp:nvSpPr>
      <dsp:spPr>
        <a:xfrm>
          <a:off x="2629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629" y="2967453"/>
        <a:ext cx="1219482" cy="609741"/>
      </dsp:txXfrm>
    </dsp:sp>
    <dsp:sp modelId="{CDDA0DEA-00AB-4476-B1F6-F3D5C4F5B05A}">
      <dsp:nvSpPr>
        <dsp:cNvPr id="0" name=""/>
        <dsp:cNvSpPr/>
      </dsp:nvSpPr>
      <dsp:spPr>
        <a:xfrm>
          <a:off x="1478203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helse og sosial</a:t>
          </a:r>
        </a:p>
      </dsp:txBody>
      <dsp:txXfrm>
        <a:off x="1478203" y="2967453"/>
        <a:ext cx="1219482" cy="609741"/>
      </dsp:txXfrm>
    </dsp:sp>
    <dsp:sp modelId="{111B72F2-6D3E-4A9C-A953-9ECE5CECD5F6}">
      <dsp:nvSpPr>
        <dsp:cNvPr id="0" name=""/>
        <dsp:cNvSpPr/>
      </dsp:nvSpPr>
      <dsp:spPr>
        <a:xfrm>
          <a:off x="2953777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oppvekst og barnevern</a:t>
          </a:r>
        </a:p>
      </dsp:txBody>
      <dsp:txXfrm>
        <a:off x="2953777" y="2967453"/>
        <a:ext cx="1219482" cy="609741"/>
      </dsp:txXfrm>
    </dsp:sp>
    <dsp:sp modelId="{659292F3-2B21-4827-9546-D01800201700}">
      <dsp:nvSpPr>
        <dsp:cNvPr id="0" name=""/>
        <dsp:cNvSpPr/>
      </dsp:nvSpPr>
      <dsp:spPr>
        <a:xfrm>
          <a:off x="4429351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miljø</a:t>
          </a:r>
        </a:p>
      </dsp:txBody>
      <dsp:txXfrm>
        <a:off x="4429351" y="2967453"/>
        <a:ext cx="1219482" cy="609741"/>
      </dsp:txXfrm>
    </dsp:sp>
    <dsp:sp modelId="{AC8D6E1D-9DDA-40FF-98C0-9DE0A1663417}">
      <dsp:nvSpPr>
        <dsp:cNvPr id="0" name=""/>
        <dsp:cNvSpPr/>
      </dsp:nvSpPr>
      <dsp:spPr>
        <a:xfrm>
          <a:off x="5904925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reindrift</a:t>
          </a:r>
        </a:p>
      </dsp:txBody>
      <dsp:txXfrm>
        <a:off x="5904925" y="2967453"/>
        <a:ext cx="1219482" cy="609741"/>
      </dsp:txXfrm>
    </dsp:sp>
    <dsp:sp modelId="{EFB304F1-F6B6-401C-BEFD-6DEB5E98C5F2}">
      <dsp:nvSpPr>
        <dsp:cNvPr id="0" name=""/>
        <dsp:cNvSpPr/>
      </dsp:nvSpPr>
      <dsp:spPr>
        <a:xfrm>
          <a:off x="7380499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landbruk</a:t>
          </a:r>
        </a:p>
      </dsp:txBody>
      <dsp:txXfrm>
        <a:off x="7380499" y="2967453"/>
        <a:ext cx="1219482" cy="609741"/>
      </dsp:txXfrm>
    </dsp:sp>
    <dsp:sp modelId="{1F9F70E5-8640-45BD-B6C4-BF02659BB8A4}">
      <dsp:nvSpPr>
        <dsp:cNvPr id="0" name=""/>
        <dsp:cNvSpPr/>
      </dsp:nvSpPr>
      <dsp:spPr>
        <a:xfrm>
          <a:off x="8856073" y="2967453"/>
          <a:ext cx="1219482" cy="609741"/>
        </a:xfrm>
        <a:prstGeom prst="rect">
          <a:avLst/>
        </a:prstGeom>
        <a:solidFill>
          <a:schemeClr val="accent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856073" y="2967453"/>
        <a:ext cx="1219482" cy="609741"/>
      </dsp:txXfrm>
    </dsp:sp>
    <dsp:sp modelId="{7D1CE52B-6125-4CAE-B58D-0204E7AEA1B6}">
      <dsp:nvSpPr>
        <dsp:cNvPr id="0" name=""/>
        <dsp:cNvSpPr/>
      </dsp:nvSpPr>
      <dsp:spPr>
        <a:xfrm>
          <a:off x="3241770" y="2116287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241770" y="2116287"/>
        <a:ext cx="1669276" cy="538456"/>
      </dsp:txXfrm>
    </dsp:sp>
    <dsp:sp modelId="{C32C0C48-A0F3-41D4-8BB6-B6566DFE356D}">
      <dsp:nvSpPr>
        <dsp:cNvPr id="0" name=""/>
        <dsp:cNvSpPr/>
      </dsp:nvSpPr>
      <dsp:spPr>
        <a:xfrm>
          <a:off x="5172382" y="2121531"/>
          <a:ext cx="1669276" cy="538456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5172382" y="2121531"/>
        <a:ext cx="1669276" cy="538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459F-5C50-401D-84C7-174C86CC711B}">
      <dsp:nvSpPr>
        <dsp:cNvPr id="0" name=""/>
        <dsp:cNvSpPr/>
      </dsp:nvSpPr>
      <dsp:spPr>
        <a:xfrm>
          <a:off x="4672976" y="793460"/>
          <a:ext cx="123605" cy="5056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5616"/>
              </a:lnTo>
              <a:lnTo>
                <a:pt x="123605" y="50561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6D94-1EBA-4052-9436-0A0E51B6D6E6}">
      <dsp:nvSpPr>
        <dsp:cNvPr id="0" name=""/>
        <dsp:cNvSpPr/>
      </dsp:nvSpPr>
      <dsp:spPr>
        <a:xfrm>
          <a:off x="4554234" y="793460"/>
          <a:ext cx="118742" cy="500754"/>
        </a:xfrm>
        <a:custGeom>
          <a:avLst/>
          <a:gdLst/>
          <a:ahLst/>
          <a:cxnLst/>
          <a:rect l="0" t="0" r="0" b="0"/>
          <a:pathLst>
            <a:path>
              <a:moveTo>
                <a:pt x="118742" y="0"/>
              </a:moveTo>
              <a:lnTo>
                <a:pt x="118742" y="500754"/>
              </a:lnTo>
              <a:lnTo>
                <a:pt x="0" y="500754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DAFD9-2F03-4F3B-81CB-80275CCB718E}">
      <dsp:nvSpPr>
        <dsp:cNvPr id="0" name=""/>
        <dsp:cNvSpPr/>
      </dsp:nvSpPr>
      <dsp:spPr>
        <a:xfrm>
          <a:off x="4672976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4105097" y="921667"/>
              </a:lnTo>
              <a:lnTo>
                <a:pt x="4105097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543AC1-CDEB-4FB0-958B-F8BD89E27C2C}">
      <dsp:nvSpPr>
        <dsp:cNvPr id="0" name=""/>
        <dsp:cNvSpPr/>
      </dsp:nvSpPr>
      <dsp:spPr>
        <a:xfrm>
          <a:off x="4672976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2736731" y="921667"/>
              </a:lnTo>
              <a:lnTo>
                <a:pt x="2736731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4BA28-8B84-45C9-AE3C-77083807C385}">
      <dsp:nvSpPr>
        <dsp:cNvPr id="0" name=""/>
        <dsp:cNvSpPr/>
      </dsp:nvSpPr>
      <dsp:spPr>
        <a:xfrm>
          <a:off x="5588989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875C1-257F-4BDD-812A-AC6659C56383}">
      <dsp:nvSpPr>
        <dsp:cNvPr id="0" name=""/>
        <dsp:cNvSpPr/>
      </dsp:nvSpPr>
      <dsp:spPr>
        <a:xfrm>
          <a:off x="5588989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4873-6B2B-45AF-BF6F-B9971B632CF3}">
      <dsp:nvSpPr>
        <dsp:cNvPr id="0" name=""/>
        <dsp:cNvSpPr/>
      </dsp:nvSpPr>
      <dsp:spPr>
        <a:xfrm>
          <a:off x="4672976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667"/>
              </a:lnTo>
              <a:lnTo>
                <a:pt x="1368365" y="921667"/>
              </a:lnTo>
              <a:lnTo>
                <a:pt x="1368365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1D9B9-25A0-4E5D-9B6E-ECFF8CA85C56}">
      <dsp:nvSpPr>
        <dsp:cNvPr id="0" name=""/>
        <dsp:cNvSpPr/>
      </dsp:nvSpPr>
      <dsp:spPr>
        <a:xfrm>
          <a:off x="4220624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418A9-EF74-4F25-B1CB-6683F4E773B6}">
      <dsp:nvSpPr>
        <dsp:cNvPr id="0" name=""/>
        <dsp:cNvSpPr/>
      </dsp:nvSpPr>
      <dsp:spPr>
        <a:xfrm>
          <a:off x="4220624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51C5A-593C-4139-847D-4859BD95A570}">
      <dsp:nvSpPr>
        <dsp:cNvPr id="0" name=""/>
        <dsp:cNvSpPr/>
      </dsp:nvSpPr>
      <dsp:spPr>
        <a:xfrm>
          <a:off x="4627256" y="793460"/>
          <a:ext cx="91440" cy="10404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150A1-00E7-4A5E-89C4-D654F2B38B15}">
      <dsp:nvSpPr>
        <dsp:cNvPr id="0" name=""/>
        <dsp:cNvSpPr/>
      </dsp:nvSpPr>
      <dsp:spPr>
        <a:xfrm>
          <a:off x="2852258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4BE4B-A1BA-4233-8A37-0D2F8F05C676}">
      <dsp:nvSpPr>
        <dsp:cNvPr id="0" name=""/>
        <dsp:cNvSpPr/>
      </dsp:nvSpPr>
      <dsp:spPr>
        <a:xfrm>
          <a:off x="2852258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2805B6-DB5A-46FB-830B-8EBDC7DABBD0}">
      <dsp:nvSpPr>
        <dsp:cNvPr id="0" name=""/>
        <dsp:cNvSpPr/>
      </dsp:nvSpPr>
      <dsp:spPr>
        <a:xfrm>
          <a:off x="2852258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D2AA33-7E72-42B5-BA88-4C152AA9643A}">
      <dsp:nvSpPr>
        <dsp:cNvPr id="0" name=""/>
        <dsp:cNvSpPr/>
      </dsp:nvSpPr>
      <dsp:spPr>
        <a:xfrm>
          <a:off x="3304610" y="793460"/>
          <a:ext cx="1368365" cy="1040410"/>
        </a:xfrm>
        <a:custGeom>
          <a:avLst/>
          <a:gdLst/>
          <a:ahLst/>
          <a:cxnLst/>
          <a:rect l="0" t="0" r="0" b="0"/>
          <a:pathLst>
            <a:path>
              <a:moveTo>
                <a:pt x="1368365" y="0"/>
              </a:moveTo>
              <a:lnTo>
                <a:pt x="1368365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7BD6F-D553-46F4-9772-B96E1C19EA4D}">
      <dsp:nvSpPr>
        <dsp:cNvPr id="0" name=""/>
        <dsp:cNvSpPr/>
      </dsp:nvSpPr>
      <dsp:spPr>
        <a:xfrm>
          <a:off x="1483892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082140-D1BA-4FB2-8CF4-BF2166A2BB71}">
      <dsp:nvSpPr>
        <dsp:cNvPr id="0" name=""/>
        <dsp:cNvSpPr/>
      </dsp:nvSpPr>
      <dsp:spPr>
        <a:xfrm>
          <a:off x="1483892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425968-B942-43F4-A543-704E39F772DB}">
      <dsp:nvSpPr>
        <dsp:cNvPr id="0" name=""/>
        <dsp:cNvSpPr/>
      </dsp:nvSpPr>
      <dsp:spPr>
        <a:xfrm>
          <a:off x="1936244" y="793460"/>
          <a:ext cx="2736731" cy="1040410"/>
        </a:xfrm>
        <a:custGeom>
          <a:avLst/>
          <a:gdLst/>
          <a:ahLst/>
          <a:cxnLst/>
          <a:rect l="0" t="0" r="0" b="0"/>
          <a:pathLst>
            <a:path>
              <a:moveTo>
                <a:pt x="2736731" y="0"/>
              </a:moveTo>
              <a:lnTo>
                <a:pt x="2736731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EB147-1DD8-4327-8878-CEDCB30BE517}">
      <dsp:nvSpPr>
        <dsp:cNvPr id="0" name=""/>
        <dsp:cNvSpPr/>
      </dsp:nvSpPr>
      <dsp:spPr>
        <a:xfrm>
          <a:off x="115526" y="2399311"/>
          <a:ext cx="169632" cy="16487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8711"/>
              </a:lnTo>
              <a:lnTo>
                <a:pt x="169632" y="1648711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58794-42C6-47D6-B783-B6B4DB58EAAC}">
      <dsp:nvSpPr>
        <dsp:cNvPr id="0" name=""/>
        <dsp:cNvSpPr/>
      </dsp:nvSpPr>
      <dsp:spPr>
        <a:xfrm>
          <a:off x="115526" y="2399311"/>
          <a:ext cx="169632" cy="1036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723"/>
              </a:lnTo>
              <a:lnTo>
                <a:pt x="169632" y="1036723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1C2BB-3FD3-4CC4-9712-03150EDFD366}">
      <dsp:nvSpPr>
        <dsp:cNvPr id="0" name=""/>
        <dsp:cNvSpPr/>
      </dsp:nvSpPr>
      <dsp:spPr>
        <a:xfrm>
          <a:off x="115526" y="2399311"/>
          <a:ext cx="169632" cy="424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736"/>
              </a:lnTo>
              <a:lnTo>
                <a:pt x="169632" y="42473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A9A81-E724-450C-A319-67A2806CFCDB}">
      <dsp:nvSpPr>
        <dsp:cNvPr id="0" name=""/>
        <dsp:cNvSpPr/>
      </dsp:nvSpPr>
      <dsp:spPr>
        <a:xfrm>
          <a:off x="567879" y="793460"/>
          <a:ext cx="4105097" cy="1040410"/>
        </a:xfrm>
        <a:custGeom>
          <a:avLst/>
          <a:gdLst/>
          <a:ahLst/>
          <a:cxnLst/>
          <a:rect l="0" t="0" r="0" b="0"/>
          <a:pathLst>
            <a:path>
              <a:moveTo>
                <a:pt x="4105097" y="0"/>
              </a:moveTo>
              <a:lnTo>
                <a:pt x="4105097" y="921667"/>
              </a:lnTo>
              <a:lnTo>
                <a:pt x="0" y="921667"/>
              </a:lnTo>
              <a:lnTo>
                <a:pt x="0" y="1040410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0FDF0-98E2-445C-A058-C1E52CB4FE8C}">
      <dsp:nvSpPr>
        <dsp:cNvPr id="0" name=""/>
        <dsp:cNvSpPr/>
      </dsp:nvSpPr>
      <dsp:spPr>
        <a:xfrm>
          <a:off x="3772976" y="418958"/>
          <a:ext cx="1800000" cy="374502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>
              <a:latin typeface="+mn-lt"/>
              <a:ea typeface="Open Sans SemiBold" panose="020B0706030804020204" pitchFamily="34" charset="0"/>
              <a:cs typeface="Open Sans SemiBold" panose="020B0706030804020204" pitchFamily="34" charset="0"/>
            </a:rPr>
            <a:t>embetsledelse</a:t>
          </a:r>
        </a:p>
      </dsp:txBody>
      <dsp:txXfrm>
        <a:off x="3772976" y="418958"/>
        <a:ext cx="1800000" cy="374502"/>
      </dsp:txXfrm>
    </dsp:sp>
    <dsp:sp modelId="{909C95B6-E601-4D07-A8B9-4253AA4B192F}">
      <dsp:nvSpPr>
        <dsp:cNvPr id="0" name=""/>
        <dsp:cNvSpPr/>
      </dsp:nvSpPr>
      <dsp:spPr>
        <a:xfrm>
          <a:off x="2438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justis og </a:t>
          </a:r>
          <a:br>
            <a:rPr lang="nb-NO" sz="1000" kern="1200"/>
          </a:br>
          <a:r>
            <a:rPr lang="nb-NO" sz="1000" kern="1200"/>
            <a:t>kommunal</a:t>
          </a:r>
        </a:p>
      </dsp:txBody>
      <dsp:txXfrm>
        <a:off x="2438" y="1833871"/>
        <a:ext cx="1130880" cy="565440"/>
      </dsp:txXfrm>
    </dsp:sp>
    <dsp:sp modelId="{553631B5-CBD2-4A84-8241-4CFEDA684922}">
      <dsp:nvSpPr>
        <dsp:cNvPr id="0" name=""/>
        <dsp:cNvSpPr/>
      </dsp:nvSpPr>
      <dsp:spPr>
        <a:xfrm>
          <a:off x="285158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juridisk</a:t>
          </a:r>
        </a:p>
      </dsp:txBody>
      <dsp:txXfrm>
        <a:off x="285158" y="2636796"/>
        <a:ext cx="1130880" cy="374502"/>
      </dsp:txXfrm>
    </dsp:sp>
    <dsp:sp modelId="{F13E7E48-981B-43A9-9979-E605E6B970F9}">
      <dsp:nvSpPr>
        <dsp:cNvPr id="0" name=""/>
        <dsp:cNvSpPr/>
      </dsp:nvSpPr>
      <dsp:spPr>
        <a:xfrm>
          <a:off x="285158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vergemål</a:t>
          </a:r>
        </a:p>
      </dsp:txBody>
      <dsp:txXfrm>
        <a:off x="285158" y="3248783"/>
        <a:ext cx="1130880" cy="374502"/>
      </dsp:txXfrm>
    </dsp:sp>
    <dsp:sp modelId="{838C790D-277C-4318-B19C-4E18F5216499}">
      <dsp:nvSpPr>
        <dsp:cNvPr id="0" name=""/>
        <dsp:cNvSpPr/>
      </dsp:nvSpPr>
      <dsp:spPr>
        <a:xfrm>
          <a:off x="285158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plan</a:t>
          </a:r>
        </a:p>
      </dsp:txBody>
      <dsp:txXfrm>
        <a:off x="285158" y="3860771"/>
        <a:ext cx="1130880" cy="374502"/>
      </dsp:txXfrm>
    </dsp:sp>
    <dsp:sp modelId="{CDDA0DEA-00AB-4476-B1F6-F3D5C4F5B05A}">
      <dsp:nvSpPr>
        <dsp:cNvPr id="0" name=""/>
        <dsp:cNvSpPr/>
      </dsp:nvSpPr>
      <dsp:spPr>
        <a:xfrm>
          <a:off x="1370804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helse og sosial</a:t>
          </a:r>
        </a:p>
      </dsp:txBody>
      <dsp:txXfrm>
        <a:off x="1370804" y="1833871"/>
        <a:ext cx="1130880" cy="565440"/>
      </dsp:txXfrm>
    </dsp:sp>
    <dsp:sp modelId="{FF9BC0BE-EDB8-40F1-8B24-627FF34A5A2F}">
      <dsp:nvSpPr>
        <dsp:cNvPr id="0" name=""/>
        <dsp:cNvSpPr/>
      </dsp:nvSpPr>
      <dsp:spPr>
        <a:xfrm>
          <a:off x="1653524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helse og omsorg</a:t>
          </a:r>
        </a:p>
      </dsp:txBody>
      <dsp:txXfrm>
        <a:off x="1653524" y="2636796"/>
        <a:ext cx="1130880" cy="374502"/>
      </dsp:txXfrm>
    </dsp:sp>
    <dsp:sp modelId="{A31324D4-E64F-4E57-96FD-598ACBBACD19}">
      <dsp:nvSpPr>
        <dsp:cNvPr id="0" name=""/>
        <dsp:cNvSpPr/>
      </dsp:nvSpPr>
      <dsp:spPr>
        <a:xfrm>
          <a:off x="1653524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sosial og familie</a:t>
          </a:r>
        </a:p>
      </dsp:txBody>
      <dsp:txXfrm>
        <a:off x="1653524" y="3248783"/>
        <a:ext cx="1130880" cy="374502"/>
      </dsp:txXfrm>
    </dsp:sp>
    <dsp:sp modelId="{111B72F2-6D3E-4A9C-A953-9ECE5CECD5F6}">
      <dsp:nvSpPr>
        <dsp:cNvPr id="0" name=""/>
        <dsp:cNvSpPr/>
      </dsp:nvSpPr>
      <dsp:spPr>
        <a:xfrm>
          <a:off x="2739170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00" kern="1200"/>
            <a:t>oppvekst og barnevern</a:t>
          </a:r>
        </a:p>
      </dsp:txBody>
      <dsp:txXfrm>
        <a:off x="2739170" y="1833871"/>
        <a:ext cx="1130880" cy="565440"/>
      </dsp:txXfrm>
    </dsp:sp>
    <dsp:sp modelId="{ECADBA38-16A9-407D-8A5F-D6DE9BF43E1B}">
      <dsp:nvSpPr>
        <dsp:cNvPr id="0" name=""/>
        <dsp:cNvSpPr/>
      </dsp:nvSpPr>
      <dsp:spPr>
        <a:xfrm>
          <a:off x="3021890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skole</a:t>
          </a:r>
        </a:p>
      </dsp:txBody>
      <dsp:txXfrm>
        <a:off x="3021890" y="2636796"/>
        <a:ext cx="1130880" cy="374502"/>
      </dsp:txXfrm>
    </dsp:sp>
    <dsp:sp modelId="{666E077F-97D3-4355-9F84-AD1816C49B12}">
      <dsp:nvSpPr>
        <dsp:cNvPr id="0" name=""/>
        <dsp:cNvSpPr/>
      </dsp:nvSpPr>
      <dsp:spPr>
        <a:xfrm>
          <a:off x="3021890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barnehage</a:t>
          </a:r>
        </a:p>
      </dsp:txBody>
      <dsp:txXfrm>
        <a:off x="3021890" y="3248783"/>
        <a:ext cx="1130880" cy="374502"/>
      </dsp:txXfrm>
    </dsp:sp>
    <dsp:sp modelId="{B8289C61-4606-4F43-91FF-7C0EDDCA438B}">
      <dsp:nvSpPr>
        <dsp:cNvPr id="0" name=""/>
        <dsp:cNvSpPr/>
      </dsp:nvSpPr>
      <dsp:spPr>
        <a:xfrm>
          <a:off x="3021890" y="3860771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barnevern</a:t>
          </a:r>
        </a:p>
      </dsp:txBody>
      <dsp:txXfrm>
        <a:off x="3021890" y="3860771"/>
        <a:ext cx="1130880" cy="374502"/>
      </dsp:txXfrm>
    </dsp:sp>
    <dsp:sp modelId="{659292F3-2B21-4827-9546-D01800201700}">
      <dsp:nvSpPr>
        <dsp:cNvPr id="0" name=""/>
        <dsp:cNvSpPr/>
      </dsp:nvSpPr>
      <dsp:spPr>
        <a:xfrm>
          <a:off x="4107536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miljø</a:t>
          </a:r>
        </a:p>
      </dsp:txBody>
      <dsp:txXfrm>
        <a:off x="4107536" y="1833871"/>
        <a:ext cx="1130880" cy="565440"/>
      </dsp:txXfrm>
    </dsp:sp>
    <dsp:sp modelId="{61819400-3ED5-499D-95E6-64ECC88F62D3}">
      <dsp:nvSpPr>
        <dsp:cNvPr id="0" name=""/>
        <dsp:cNvSpPr/>
      </dsp:nvSpPr>
      <dsp:spPr>
        <a:xfrm>
          <a:off x="4390256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naturmangfold</a:t>
          </a:r>
          <a:br>
            <a:rPr lang="nb-NO" sz="900" kern="1200"/>
          </a:br>
          <a:r>
            <a:rPr lang="nb-NO" sz="900" kern="1200"/>
            <a:t>og naturvern</a:t>
          </a:r>
        </a:p>
      </dsp:txBody>
      <dsp:txXfrm>
        <a:off x="4390256" y="2636796"/>
        <a:ext cx="1130880" cy="374502"/>
      </dsp:txXfrm>
    </dsp:sp>
    <dsp:sp modelId="{904DE4B9-5AFB-4A5D-BEB0-39D5D1B6F5E4}">
      <dsp:nvSpPr>
        <dsp:cNvPr id="0" name=""/>
        <dsp:cNvSpPr/>
      </dsp:nvSpPr>
      <dsp:spPr>
        <a:xfrm>
          <a:off x="4390256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vannforvaltning</a:t>
          </a:r>
          <a:br>
            <a:rPr lang="nb-NO" sz="900" kern="1200"/>
          </a:br>
          <a:r>
            <a:rPr lang="nb-NO" sz="900" kern="1200"/>
            <a:t>og forurensing</a:t>
          </a:r>
        </a:p>
      </dsp:txBody>
      <dsp:txXfrm>
        <a:off x="4390256" y="3248783"/>
        <a:ext cx="1130880" cy="374502"/>
      </dsp:txXfrm>
    </dsp:sp>
    <dsp:sp modelId="{AC8D6E1D-9DDA-40FF-98C0-9DE0A1663417}">
      <dsp:nvSpPr>
        <dsp:cNvPr id="0" name=""/>
        <dsp:cNvSpPr/>
      </dsp:nvSpPr>
      <dsp:spPr>
        <a:xfrm>
          <a:off x="5475901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reindrift</a:t>
          </a:r>
        </a:p>
      </dsp:txBody>
      <dsp:txXfrm>
        <a:off x="5475901" y="1833871"/>
        <a:ext cx="1130880" cy="565440"/>
      </dsp:txXfrm>
    </dsp:sp>
    <dsp:sp modelId="{9FEA9DB0-FFA5-45AA-B9E3-AAF758E2979C}">
      <dsp:nvSpPr>
        <dsp:cNvPr id="0" name=""/>
        <dsp:cNvSpPr/>
      </dsp:nvSpPr>
      <dsp:spPr>
        <a:xfrm>
          <a:off x="5758622" y="2636796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Øst-Finnmark</a:t>
          </a:r>
        </a:p>
      </dsp:txBody>
      <dsp:txXfrm>
        <a:off x="5758622" y="2636796"/>
        <a:ext cx="1130880" cy="374502"/>
      </dsp:txXfrm>
    </dsp:sp>
    <dsp:sp modelId="{B9868352-61DD-4892-B03E-9732D332EBD8}">
      <dsp:nvSpPr>
        <dsp:cNvPr id="0" name=""/>
        <dsp:cNvSpPr/>
      </dsp:nvSpPr>
      <dsp:spPr>
        <a:xfrm>
          <a:off x="5758622" y="3248783"/>
          <a:ext cx="1130880" cy="37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900" kern="1200"/>
            <a:t>Vest-Finnmark</a:t>
          </a:r>
          <a:br>
            <a:rPr lang="nb-NO" sz="900" kern="1200"/>
          </a:br>
          <a:r>
            <a:rPr lang="nb-NO" sz="900" kern="1200"/>
            <a:t>og Troms</a:t>
          </a:r>
        </a:p>
      </dsp:txBody>
      <dsp:txXfrm>
        <a:off x="5758622" y="3248783"/>
        <a:ext cx="1130880" cy="374502"/>
      </dsp:txXfrm>
    </dsp:sp>
    <dsp:sp modelId="{EFB304F1-F6B6-401C-BEFD-6DEB5E98C5F2}">
      <dsp:nvSpPr>
        <dsp:cNvPr id="0" name=""/>
        <dsp:cNvSpPr/>
      </dsp:nvSpPr>
      <dsp:spPr>
        <a:xfrm>
          <a:off x="6844267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landbruk</a:t>
          </a:r>
        </a:p>
      </dsp:txBody>
      <dsp:txXfrm>
        <a:off x="6844267" y="1833871"/>
        <a:ext cx="1130880" cy="565440"/>
      </dsp:txXfrm>
    </dsp:sp>
    <dsp:sp modelId="{1F9F70E5-8640-45BD-B6C4-BF02659BB8A4}">
      <dsp:nvSpPr>
        <dsp:cNvPr id="0" name=""/>
        <dsp:cNvSpPr/>
      </dsp:nvSpPr>
      <dsp:spPr>
        <a:xfrm>
          <a:off x="8212633" y="1833871"/>
          <a:ext cx="1130880" cy="565440"/>
        </a:xfrm>
        <a:prstGeom prst="rect">
          <a:avLst/>
        </a:prstGeom>
        <a:solidFill>
          <a:schemeClr val="tx1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HR og </a:t>
          </a:r>
          <a:br>
            <a:rPr lang="nb-NO" sz="1050" kern="1200"/>
          </a:br>
          <a:r>
            <a:rPr lang="nb-NO" sz="1050" kern="1200"/>
            <a:t>økonomi</a:t>
          </a:r>
        </a:p>
      </dsp:txBody>
      <dsp:txXfrm>
        <a:off x="8212633" y="1833871"/>
        <a:ext cx="1130880" cy="565440"/>
      </dsp:txXfrm>
    </dsp:sp>
    <dsp:sp modelId="{7D1CE52B-6125-4CAE-B58D-0204E7AEA1B6}">
      <dsp:nvSpPr>
        <dsp:cNvPr id="0" name=""/>
        <dsp:cNvSpPr/>
      </dsp:nvSpPr>
      <dsp:spPr>
        <a:xfrm>
          <a:off x="3006239" y="1044547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samfunnssikkerhet</a:t>
          </a:r>
          <a:br>
            <a:rPr lang="nb-NO" sz="1050" kern="1200"/>
          </a:br>
          <a:r>
            <a:rPr lang="nb-NO" sz="1050" kern="1200"/>
            <a:t>og beredskap</a:t>
          </a:r>
        </a:p>
      </dsp:txBody>
      <dsp:txXfrm>
        <a:off x="3006239" y="1044547"/>
        <a:ext cx="1547994" cy="499334"/>
      </dsp:txXfrm>
    </dsp:sp>
    <dsp:sp modelId="{C32C0C48-A0F3-41D4-8BB6-B6566DFE356D}">
      <dsp:nvSpPr>
        <dsp:cNvPr id="0" name=""/>
        <dsp:cNvSpPr/>
      </dsp:nvSpPr>
      <dsp:spPr>
        <a:xfrm>
          <a:off x="4796581" y="1049410"/>
          <a:ext cx="1547994" cy="499334"/>
        </a:xfrm>
        <a:prstGeom prst="rect">
          <a:avLst/>
        </a:prstGeom>
        <a:solidFill>
          <a:schemeClr val="tx1">
            <a:lumMod val="90000"/>
            <a:lumOff val="1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050" kern="1200"/>
            <a:t>støtte og</a:t>
          </a:r>
          <a:br>
            <a:rPr lang="nb-NO" sz="1050" kern="1200"/>
          </a:br>
          <a:r>
            <a:rPr lang="nb-NO" sz="1050" kern="1200"/>
            <a:t>kommunikasjon</a:t>
          </a:r>
        </a:p>
      </dsp:txBody>
      <dsp:txXfrm>
        <a:off x="4796581" y="1049410"/>
        <a:ext cx="1547994" cy="499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B0CA8-D4C0-4EDF-983C-013F20071413}" type="datetimeFigureOut">
              <a:rPr lang="nb-NO" smtClean="0"/>
              <a:t>30.04.2019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4FB80-D5CD-4F8B-B310-9170DDB907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288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807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altLang="nb-NO" sz="2600" dirty="0"/>
              <a:t>Bred politisk enighet om å styrke regionrådenes rolle innenfor samfunnsutvikling</a:t>
            </a:r>
          </a:p>
          <a:p>
            <a:pPr lvl="1" eaLnBrk="1" hangingPunct="1">
              <a:defRPr/>
            </a:pPr>
            <a:r>
              <a:rPr lang="nb-NO" altLang="nb-NO" sz="2000" dirty="0"/>
              <a:t>God plattform, bedre strukturert, godt politisk klima</a:t>
            </a:r>
          </a:p>
          <a:p>
            <a:pPr lvl="1" eaLnBrk="1" hangingPunct="1">
              <a:defRPr/>
            </a:pPr>
            <a:r>
              <a:rPr lang="nb-NO" altLang="nb-NO" sz="2000" dirty="0"/>
              <a:t>Ja til nye oppgaver og roller </a:t>
            </a:r>
          </a:p>
          <a:p>
            <a:pPr lvl="1" eaLnBrk="1" hangingPunct="1">
              <a:defRPr/>
            </a:pPr>
            <a:r>
              <a:rPr lang="nb-NO" altLang="nb-NO" sz="2000" dirty="0"/>
              <a:t>Noen argumenterer for et større regionalt tyngdepunkt </a:t>
            </a:r>
          </a:p>
          <a:p>
            <a:pPr eaLnBrk="1" hangingPunct="1">
              <a:defRPr/>
            </a:pPr>
            <a:endParaRPr lang="nb-NO" altLang="nb-NO" sz="2600" dirty="0"/>
          </a:p>
          <a:p>
            <a:pPr eaLnBrk="1" hangingPunct="1">
              <a:defRPr/>
            </a:pPr>
            <a:r>
              <a:rPr lang="nb-NO" altLang="nb-NO" sz="2600" dirty="0"/>
              <a:t>«Alle» ser behov for utvidet samarbeid om administrasjon og tjenesteproduksjon</a:t>
            </a:r>
          </a:p>
          <a:p>
            <a:pPr lvl="1" eaLnBrk="1" hangingPunct="1">
              <a:defRPr/>
            </a:pPr>
            <a:r>
              <a:rPr lang="nb-NO" altLang="nb-NO" sz="2000" dirty="0"/>
              <a:t>Av hensyn til rekruttering og fagmiljø, kvalitet på tjenester, nye oppgaver, kompetansekrav, strammere kommuneøkonomi, konsekvens av Senja, motvekt Midtre Hålogaland</a:t>
            </a:r>
          </a:p>
          <a:p>
            <a:pPr lvl="1" eaLnBrk="1" hangingPunct="1">
              <a:defRPr/>
            </a:pPr>
            <a:endParaRPr lang="nb-NO" altLang="nb-NO" sz="2000" dirty="0"/>
          </a:p>
          <a:p>
            <a:pPr>
              <a:defRPr/>
            </a:pPr>
            <a:r>
              <a:rPr lang="nb-NO" altLang="nb-NO" sz="2600" dirty="0"/>
              <a:t>Administrativ vertskommunemodell som hovedløsning</a:t>
            </a:r>
          </a:p>
          <a:p>
            <a:pPr lvl="1">
              <a:defRPr/>
            </a:pPr>
            <a:r>
              <a:rPr lang="nb-NO" altLang="nb-NO" dirty="0"/>
              <a:t>Ikke nye selskaper, politiske styrer og nemnder</a:t>
            </a:r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2780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Flere mulige konstellasjoner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K4 randkommuner Senja: Målselv, Bardu, Sørreisa, Dyrøy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K4 i sør: Salangen, Lavangen, Ibestad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dirty="0"/>
              <a:t>K2, K3, K4, K7, K8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43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Fra pragmatisk samarbeid til forpliktende strategisk samarbeid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12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FM i Troms blant topp tre i Norge </a:t>
            </a:r>
            <a:r>
              <a:rPr lang="nb-NO" dirty="0" err="1"/>
              <a:t>ift</a:t>
            </a:r>
            <a:r>
              <a:rPr lang="nb-NO" dirty="0"/>
              <a:t>. kommunetilfredshet  </a:t>
            </a:r>
          </a:p>
          <a:p>
            <a:r>
              <a:rPr lang="nb-NO" dirty="0"/>
              <a:t>Kommunene i Trom ser gjennomgående mer fornøyd med Fylkesmannen enn kommunene i Finnmark</a:t>
            </a:r>
          </a:p>
          <a:p>
            <a:endParaRPr lang="nb-NO" dirty="0"/>
          </a:p>
          <a:p>
            <a:r>
              <a:rPr lang="nb-NO" dirty="0"/>
              <a:t>Eide ikke prosessen</a:t>
            </a:r>
          </a:p>
          <a:p>
            <a:r>
              <a:rPr lang="nb-NO" dirty="0"/>
              <a:t>Naboprat uten nytt innhold</a:t>
            </a:r>
          </a:p>
          <a:p>
            <a:r>
              <a:rPr lang="nb-NO" dirty="0"/>
              <a:t>Feil tilrådning i Nord-Troms</a:t>
            </a:r>
          </a:p>
          <a:p>
            <a:r>
              <a:rPr lang="nb-NO" dirty="0"/>
              <a:t>Tanker om restart med vekt på nye oppgaver, bedre infrastruktur og aktiv megling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6222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417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Etterlyser bedre kopling mellom reformene</a:t>
            </a:r>
          </a:p>
          <a:p>
            <a:r>
              <a:rPr lang="nb-NO" dirty="0"/>
              <a:t>Frykt for sentralisering i større fylke</a:t>
            </a:r>
          </a:p>
          <a:p>
            <a:r>
              <a:rPr lang="nb-NO" dirty="0"/>
              <a:t>Etterlyser bedre samarbeid om samfunnsutvikling</a:t>
            </a:r>
          </a:p>
          <a:p>
            <a:r>
              <a:rPr lang="nb-NO" dirty="0"/>
              <a:t>Ønsker samarbeid om sterkere kommuneregioner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6500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 sz="1200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sz="1800" dirty="0"/>
              <a:t>Senja modellkommune</a:t>
            </a:r>
          </a:p>
          <a:p>
            <a:pPr lvl="1">
              <a:defRPr/>
            </a:pPr>
            <a:endParaRPr lang="nb-NO" altLang="nb-NO" sz="1800" dirty="0"/>
          </a:p>
          <a:p>
            <a:pPr lvl="1">
              <a:defRPr/>
            </a:pPr>
            <a:r>
              <a:rPr lang="nb-NO" altLang="nb-NO" sz="1800" dirty="0"/>
              <a:t>Ny lokal organisering, nye oppgaver, mer selvstyre</a:t>
            </a:r>
          </a:p>
          <a:p>
            <a:pPr lvl="1">
              <a:defRPr/>
            </a:pPr>
            <a:r>
              <a:rPr lang="nb-NO" altLang="nb-NO" sz="1800" dirty="0"/>
              <a:t>Mentorkommune for de som måtte ønske betinget fusjon?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381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altLang="nb-NO" dirty="0"/>
              <a:t>Forsterket samarbeid om samfunnsutvikling</a:t>
            </a:r>
          </a:p>
          <a:p>
            <a:pPr lvl="1">
              <a:defRPr/>
            </a:pPr>
            <a:r>
              <a:rPr lang="nb-NO" altLang="nb-NO" sz="1800" dirty="0"/>
              <a:t>Felles IKT-funksjon, regionalt plankontor, pedagogisk utviklingskontor, næring og innovasjon, fiskeri og kystsoneforvaltning, klimatilpasning, beredskap, kompetanseutvikling..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265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altLang="nb-NO" dirty="0"/>
              <a:t>Utvidet blokksamarbeid</a:t>
            </a:r>
          </a:p>
          <a:p>
            <a:pPr lvl="1">
              <a:defRPr/>
            </a:pPr>
            <a:r>
              <a:rPr lang="nb-NO" altLang="nb-NO" sz="1800" dirty="0"/>
              <a:t>Felles økonomiavdeling, felles helse- og sosialtjeneste, felles teknisk sektor…</a:t>
            </a:r>
            <a:endParaRPr lang="nb-NO" alt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407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i="0" dirty="0"/>
              <a:t>Stortingets anmodningsvedtak:</a:t>
            </a:r>
          </a:p>
          <a:p>
            <a:r>
              <a:rPr lang="nb-NO" sz="1400" i="1" dirty="0"/>
              <a:t>Stortinget ber regjeringen legge til grunn at gode og frivillige prosesser skal være utgangspunkt for endringer av kommunestrukturen. </a:t>
            </a:r>
            <a:r>
              <a:rPr lang="nb-NO" sz="1400" i="1" u="sng" dirty="0"/>
              <a:t>Eventuelle kommunesammenslåinger i perioden 2017-2021 skal utelukkende bygge på frivillighet. </a:t>
            </a:r>
            <a:r>
              <a:rPr lang="nb-NO" sz="1400" dirty="0"/>
              <a:t>Departementet legger dette premisset til grunn for det videre arbeidet</a:t>
            </a:r>
          </a:p>
          <a:p>
            <a:r>
              <a:rPr lang="nb-NO" sz="1400" dirty="0"/>
              <a:t>Departementet vil derfor i videreføringen av kommunereformen ikke legge opp til noe samlet reformløp slik det var i perioden 2013-2017</a:t>
            </a:r>
          </a:p>
          <a:p>
            <a:r>
              <a:rPr lang="nb-NO" sz="1400" dirty="0"/>
              <a:t>Stortingets anmodningsvedtak innebærer imidlertid at det blir opp til den enkelte kommune å avgjøre om landet får en hensiktsmessig og framtidsrettet kommunestruktur. </a:t>
            </a:r>
          </a:p>
          <a:p>
            <a:r>
              <a:rPr lang="nb-NO" sz="1400" dirty="0"/>
              <a:t>Dette medfører også at dette arbeidet nødvendigvis må ha et langsiktig perspektiv.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i="1" u="sng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400" i="1" u="sng" dirty="0"/>
          </a:p>
          <a:p>
            <a:r>
              <a:rPr lang="nb-NO" sz="1400" b="1" dirty="0"/>
              <a:t>Kommuneproposisjonen 2019:</a:t>
            </a:r>
          </a:p>
          <a:p>
            <a:r>
              <a:rPr lang="nb-NO" sz="1400" dirty="0"/>
              <a:t>Særlig to forhold som gjør det nødvendig å jobbe videre med endringer i kommunestrukturen:</a:t>
            </a:r>
          </a:p>
          <a:p>
            <a:pPr lvl="1"/>
            <a:r>
              <a:rPr lang="nb-NO" sz="1400" dirty="0"/>
              <a:t>Kapasitet og kompetanse i små kommuner</a:t>
            </a:r>
          </a:p>
          <a:p>
            <a:pPr lvl="1"/>
            <a:r>
              <a:rPr lang="nb-NO" sz="1400" dirty="0"/>
              <a:t>Behovet for mer helhetlig, samordnet og bærekraftig samfunnsutvikling i byområder</a:t>
            </a:r>
          </a:p>
          <a:p>
            <a:r>
              <a:rPr lang="nb-NO" sz="1400" dirty="0"/>
              <a:t>Departementet vil gi fylkesmennene en rolle i arbeidet også framover. Dette arbeidet må ha et langsiktig tidsperspektiv. </a:t>
            </a:r>
          </a:p>
          <a:p>
            <a:endParaRPr lang="nb-NO" sz="1400" dirty="0"/>
          </a:p>
          <a:p>
            <a:r>
              <a:rPr lang="nb-NO" sz="1400" b="1" dirty="0"/>
              <a:t>Statsbudsjettet 2019:</a:t>
            </a:r>
          </a:p>
          <a:p>
            <a:r>
              <a:rPr lang="nb-NO" sz="1400" dirty="0"/>
              <a:t>Følger opp kommuneproposisjonens føringer og virkemidler for det videre arbeidet med kommunereformen</a:t>
            </a:r>
          </a:p>
          <a:p>
            <a:endParaRPr lang="nb-NO" sz="1400" dirty="0"/>
          </a:p>
          <a:p>
            <a:pPr lvl="1"/>
            <a:r>
              <a:rPr lang="nb-NO" sz="1400" dirty="0"/>
              <a:t>Embetene tildeles hver 1,3 mill. kroner i 2019 til videreføring av arbeidet med endring i kommunestrukturen </a:t>
            </a:r>
          </a:p>
          <a:p>
            <a:endParaRPr lang="nb-NO" sz="1400" b="1" i="0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400" b="1" i="0" u="none" dirty="0"/>
              <a:t>Tildelingsbrev fra KMD til Fylkesmennene for 2019:</a:t>
            </a:r>
          </a:p>
          <a:p>
            <a:r>
              <a:rPr lang="nb-NO" sz="1400" dirty="0"/>
              <a:t>Stortinget har slått fast at det fortsatt er behov for endringer i kommunestrukturen. Alle sammenslåinger i perioden 2017-2021 skal utelukkende være basert på lokale vedtak.</a:t>
            </a:r>
          </a:p>
          <a:p>
            <a:r>
              <a:rPr lang="nb-NO" sz="1400" u="sng" dirty="0"/>
              <a:t>Fylkesmannen skal fortsatt ha en sentral rolle og stimulere til diskusjoner om utfordringer i de enkelte kommunene, om konsekvenser av status quo og om muligheter som kan ligge i strukturendringer, samt bidra til kommunesammenslåing der det lokalt ligger til rette for 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i="1" u="sng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15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landsbasis 119 kommuner slås sammen til 47 nye kommuner. Det vil være 356 kommuner i Norge fra 2020. </a:t>
            </a:r>
          </a:p>
          <a:p>
            <a:r>
              <a:rPr lang="nb-NO" dirty="0"/>
              <a:t>1 av 3 innbyggere vil bo i en ny kommune</a:t>
            </a:r>
          </a:p>
          <a:p>
            <a:r>
              <a:rPr lang="nb-NO" dirty="0"/>
              <a:t>Største endringen i kommunestrukturen på over 50 år.</a:t>
            </a:r>
          </a:p>
          <a:p>
            <a:r>
              <a:rPr lang="nb-NO" dirty="0"/>
              <a:t>Fremdeles har nesten halvparten av kommunene under 5000 innbyggere</a:t>
            </a:r>
          </a:p>
          <a:p>
            <a:r>
              <a:rPr lang="nb-NO" dirty="0"/>
              <a:t>Over 120 kommuner vil fortsatt ha under 3000 innbyggere</a:t>
            </a:r>
          </a:p>
          <a:p>
            <a:r>
              <a:rPr lang="nb-NO" dirty="0"/>
              <a:t>Nord-Norge: Kun 12 av 80 kommuner slår seg sammen med en eller flere nabokommuner</a:t>
            </a:r>
          </a:p>
          <a:p>
            <a:r>
              <a:rPr lang="nb-NO" dirty="0"/>
              <a:t>Fra 43 til 39 kommuner i Troms og Finnmark</a:t>
            </a:r>
          </a:p>
          <a:p>
            <a:r>
              <a:rPr lang="nb-NO" dirty="0"/>
              <a:t>Blir kalt for en «saltvannsreform»</a:t>
            </a:r>
          </a:p>
          <a:p>
            <a:r>
              <a:rPr lang="nb-NO" dirty="0"/>
              <a:t>Nødvendig at det fortsatt jobbes videre med endringer i kommunestrukturen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335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Folketall Nord-Tromskommunene </a:t>
            </a:r>
          </a:p>
          <a:p>
            <a:r>
              <a:rPr lang="nb-NO" dirty="0"/>
              <a:t>Kvænangen	1 202</a:t>
            </a:r>
          </a:p>
          <a:p>
            <a:r>
              <a:rPr lang="nb-NO" dirty="0"/>
              <a:t>Nordreisa	4 909</a:t>
            </a:r>
          </a:p>
          <a:p>
            <a:r>
              <a:rPr lang="nb-NO" dirty="0"/>
              <a:t>Skjervøy	2 917</a:t>
            </a:r>
          </a:p>
          <a:p>
            <a:r>
              <a:rPr lang="nb-NO" dirty="0"/>
              <a:t>Kåfjord	2 097</a:t>
            </a:r>
          </a:p>
          <a:p>
            <a:r>
              <a:rPr lang="nb-NO" dirty="0"/>
              <a:t>Lyngen 	2 847</a:t>
            </a:r>
          </a:p>
          <a:p>
            <a:r>
              <a:rPr lang="nb-NO" dirty="0"/>
              <a:t>Storfjord	1 841</a:t>
            </a:r>
          </a:p>
          <a:p>
            <a:endParaRPr lang="nb-NO" dirty="0"/>
          </a:p>
          <a:p>
            <a:r>
              <a:rPr lang="nb-NO" dirty="0"/>
              <a:t>Nord-Troms	15 813</a:t>
            </a:r>
          </a:p>
          <a:p>
            <a:r>
              <a:rPr lang="nb-NO" dirty="0"/>
              <a:t>Nedgang på 110 innbyggere i 2018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16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Demografi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Geografi</a:t>
            </a:r>
          </a:p>
          <a:p>
            <a:r>
              <a:rPr lang="nb-NO" dirty="0"/>
              <a:t>Kompetanse</a:t>
            </a:r>
          </a:p>
          <a:p>
            <a:r>
              <a:rPr lang="nb-NO" dirty="0"/>
              <a:t>Økonomi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i="1" dirty="0"/>
              <a:t>Ekspertgruppens rapport: Kriterier for en god kommunestruktur utgjorde det faglige grunnlaget for kommunereformen i perioden 2013-2017 og legges til grunn for det videre arbeidet. Regjeringen legger disse målene til grunn for det videre arbeidet: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i="1" dirty="0"/>
              <a:t>Gode og likeverdige tjenester til innbyggerne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i="1" dirty="0"/>
              <a:t>Helhetlig og bærekraftig samfunns- og næringsutvikling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i="1" dirty="0"/>
              <a:t>Bærekraftige og økonomisk robuste kommuner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i="1" dirty="0"/>
              <a:t>Styrket lokaldemokrati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8590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10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Nord-Troms alle kommunene intervjuet</a:t>
            </a:r>
          </a:p>
          <a:p>
            <a:r>
              <a:rPr lang="nb-NO" dirty="0"/>
              <a:t>Kvænangen</a:t>
            </a:r>
          </a:p>
          <a:p>
            <a:r>
              <a:rPr lang="nb-NO" dirty="0"/>
              <a:t>Nordreisa</a:t>
            </a:r>
          </a:p>
          <a:p>
            <a:r>
              <a:rPr lang="nb-NO" dirty="0"/>
              <a:t>Skjervøy</a:t>
            </a:r>
          </a:p>
          <a:p>
            <a:r>
              <a:rPr lang="nb-NO" dirty="0"/>
              <a:t>Kåfjord</a:t>
            </a:r>
          </a:p>
          <a:p>
            <a:r>
              <a:rPr lang="nb-NO" dirty="0"/>
              <a:t>Lyngen </a:t>
            </a:r>
          </a:p>
          <a:p>
            <a:r>
              <a:rPr lang="nb-NO" dirty="0"/>
              <a:t>Storfjord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765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a typeface="Cambria" panose="02040503050406030204" pitchFamily="18" charset="0"/>
                <a:cs typeface="Times New Roman" panose="02020603050405020304" pitchFamily="18" charset="0"/>
              </a:rPr>
              <a:t>Mangel på fagkompetanse og kapasitet, ledere, fagpersonell med spesialkompetanse, helse/sosial, teknisk sektor, planfunksjon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a typeface="Cambria" panose="02040503050406030204" pitchFamily="18" charset="0"/>
                <a:cs typeface="Times New Roman" panose="02020603050405020304" pitchFamily="18" charset="0"/>
              </a:rPr>
              <a:t>Økte kostnader i kombinasjon med strammere økonomiske rammer, mindre  handlingsrom, noen må ta strukturelle grep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ea typeface="Cambria" panose="02040503050406030204" pitchFamily="18" charset="0"/>
                <a:cs typeface="Times New Roman" panose="02020603050405020304" pitchFamily="18" charset="0"/>
              </a:rPr>
              <a:t>Manglende politisk stabilitet og styringsevne, svak rekruttering, politikernes kompetanse og kommunestyrets representativitet trekkes i tvil  </a:t>
            </a:r>
            <a:endParaRPr lang="nb-NO" alt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424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pPr eaLnBrk="1" hangingPunct="1">
              <a:defRPr/>
            </a:pPr>
            <a:r>
              <a:rPr lang="nb-NO" altLang="nb-NO" dirty="0"/>
              <a:t>Andre synspunkter på reformen:</a:t>
            </a:r>
          </a:p>
          <a:p>
            <a:pPr eaLnBrk="1" hangingPunct="1">
              <a:defRPr/>
            </a:pPr>
            <a:endParaRPr lang="nb-NO" altLang="nb-NO" dirty="0"/>
          </a:p>
          <a:p>
            <a:pPr eaLnBrk="1" hangingPunct="1">
              <a:defRPr/>
            </a:pPr>
            <a:r>
              <a:rPr lang="nb-NO" altLang="nb-NO" dirty="0"/>
              <a:t>Det var altfor lite statlig styring</a:t>
            </a:r>
          </a:p>
          <a:p>
            <a:pPr eaLnBrk="1" hangingPunct="1">
              <a:defRPr/>
            </a:pPr>
            <a:r>
              <a:rPr lang="nb-NO" altLang="nb-NO" dirty="0"/>
              <a:t>Skal det bo folk på bygdene er det en statsoppgave å finne en løsning</a:t>
            </a:r>
          </a:p>
          <a:p>
            <a:pPr eaLnBrk="1" hangingPunct="1">
              <a:defRPr/>
            </a:pPr>
            <a:r>
              <a:rPr lang="nb-NO" altLang="nb-NO" dirty="0"/>
              <a:t>Kommunestruktur kan ikke avgjøres i lokale folkeavstemninger</a:t>
            </a:r>
          </a:p>
          <a:p>
            <a:pPr eaLnBrk="1" hangingPunct="1">
              <a:defRPr/>
            </a:pPr>
            <a:r>
              <a:rPr lang="nb-NO" altLang="nb-NO" dirty="0"/>
              <a:t>Fylkesmannen var for lite tydelig, særlig i Midt-Troms</a:t>
            </a:r>
          </a:p>
          <a:p>
            <a:pPr eaLnBrk="1" hangingPunct="1">
              <a:defRPr/>
            </a:pPr>
            <a:r>
              <a:rPr lang="nb-NO" altLang="nb-NO" dirty="0"/>
              <a:t>Vi må se om Senja lykkes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E4FB80-D5CD-4F8B-B310-9170DDB90797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495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34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F7B4C3-CFC9-4B81-847E-63C4816D9E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19" name="Plassholder for dato 3">
            <a:extLst>
              <a:ext uri="{FF2B5EF4-FFF2-40B4-BE49-F238E27FC236}">
                <a16:creationId xmlns:a16="http://schemas.microsoft.com/office/drawing/2014/main" id="{801C13F1-45C0-4244-B9C6-4EFBC66F6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</p:spTree>
    <p:extLst>
      <p:ext uri="{BB962C8B-B14F-4D97-AF65-F5344CB8AC3E}">
        <p14:creationId xmlns:p14="http://schemas.microsoft.com/office/powerpoint/2010/main" val="24988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3 (mønster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51048940-5C9B-463A-9754-052F18F2A7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255713"/>
            <a:ext cx="9260608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CC78C74-428A-4A04-A421-A611CE5118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93"/>
          <a:stretch/>
        </p:blipFill>
        <p:spPr>
          <a:xfrm>
            <a:off x="7876608" y="1154453"/>
            <a:ext cx="4315392" cy="5792525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08B8C2C-AF0F-4123-818B-F35C3BABE8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38230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63691A9-8075-4666-AF86-B992616D17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1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4 (mønster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45CBD4F4-68BE-4F47-8B5C-36CCA3F4D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8" y="1268413"/>
            <a:ext cx="9829799" cy="2387600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37F3AC3D-4348-45E2-AF34-988B0BB80F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13"/>
          <a:stretch/>
        </p:blipFill>
        <p:spPr>
          <a:xfrm>
            <a:off x="8566151" y="2394146"/>
            <a:ext cx="3625850" cy="3769084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9A16E3E-B1C0-4317-AF87-A1CA372BC7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8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5 (mønster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92B71E0-3195-409D-A18E-AA9BE35C98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3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4C19D712-A025-44A6-A74A-F43D4938E8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0152" y="3785856"/>
            <a:ext cx="5040312" cy="736600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60000"/>
              </a:prstClr>
            </a:outerShdw>
          </a:effectLst>
        </p:spPr>
        <p:txBody>
          <a:bodyPr/>
          <a:lstStyle>
            <a:lvl1pPr marL="0" indent="0"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b-NO" dirty="0"/>
              <a:t>Her kan skrive navn og avdeling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A10D81D9-ADB9-4780-85D3-DBEC90A448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0" r="15981"/>
          <a:stretch/>
        </p:blipFill>
        <p:spPr>
          <a:xfrm>
            <a:off x="8129181" y="5219999"/>
            <a:ext cx="4062819" cy="1105625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B5D2A224-6E74-4642-853A-756A735E9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4" b="27430"/>
          <a:stretch/>
        </p:blipFill>
        <p:spPr>
          <a:xfrm>
            <a:off x="8129181" y="2292351"/>
            <a:ext cx="4062819" cy="292765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E850E14-BFA9-4A98-AD90-DB3F15C6B2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190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6 (mønster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65B4E-3106-41EA-A18E-A32701260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31" cy="5223600"/>
          </a:xfrm>
          <a:prstGeom prst="rect">
            <a:avLst/>
          </a:prstGeom>
        </p:spPr>
      </p:pic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011C58C2-963B-4C52-B492-24CC06CE5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2" y="1393938"/>
            <a:ext cx="5194298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48) på </a:t>
            </a:r>
            <a:r>
              <a:rPr lang="nb-NO" dirty="0" err="1"/>
              <a:t>forsidemal</a:t>
            </a:r>
            <a:endParaRPr lang="nb-NO" dirty="0"/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A169B907-B5EA-4317-903B-A917EDBD2B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0124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6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9D0D6D3-AD51-4F50-84A0-079A6987086C}"/>
              </a:ext>
            </a:extLst>
          </p:cNvPr>
          <p:cNvSpPr txBox="1"/>
          <p:nvPr userDrawn="1"/>
        </p:nvSpPr>
        <p:spPr>
          <a:xfrm>
            <a:off x="11062470" y="111746"/>
            <a:ext cx="979589" cy="116854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F6F0B85-F172-4356-AA35-DA1699EBF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0" r="15981"/>
          <a:stretch/>
        </p:blipFill>
        <p:spPr>
          <a:xfrm>
            <a:off x="8767829" y="5223600"/>
            <a:ext cx="3421193" cy="931018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57F4A5DA-41E5-4D21-9068-D74858C9F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54" b="27430"/>
          <a:stretch/>
        </p:blipFill>
        <p:spPr>
          <a:xfrm>
            <a:off x="8770807" y="2761030"/>
            <a:ext cx="3418215" cy="2463151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1CAE4857-7C07-4B51-9933-2EF29E35B70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24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A313FA3F-7BA2-4A81-9EC3-B718AACCD3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7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3CC8C128-2F49-404D-A2E6-C30A58B3F6F8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6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det du skal snakke om.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0E873371-82D0-4343-A34E-2316BA10B5C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590875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58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01731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39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45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7"/>
          <a:stretch/>
        </p:blipFill>
        <p:spPr>
          <a:xfrm>
            <a:off x="8811521" y="2835798"/>
            <a:ext cx="3380479" cy="3326296"/>
          </a:xfrm>
          <a:prstGeom prst="rect">
            <a:avLst/>
          </a:prstGeom>
          <a:noFill/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E61A0069-77CB-4CBE-BA7B-A3D685364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0155C06-D74C-425C-A604-36F1835358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55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6BF7A39B-94B0-4476-8DBF-7E24F0A5AE82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45805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sette inn bilde som passer til tema.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relevant bilde, kan du bruke en </a:t>
            </a:r>
            <a:r>
              <a:rPr lang="nb-NO" err="1"/>
              <a:t>malside</a:t>
            </a:r>
            <a:r>
              <a:rPr lang="nb-NO"/>
              <a:t> uten bilde.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32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for på ikonet for å sette inn bilde 1</a:t>
            </a:r>
          </a:p>
        </p:txBody>
      </p:sp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9722221-F0DE-4D9F-B6ED-E73D20D5DFA0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 inn bilde 2</a:t>
            </a:r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Her kan du skrive noe som tilføyer informasjon til bildet. Denne siden kan brukes til å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565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</a:t>
            </a:r>
            <a:br>
              <a:rPr lang="nb-NO" dirty="0"/>
            </a:br>
            <a:r>
              <a:rPr lang="nb-NO" dirty="0"/>
              <a:t>For eksempel hvis du har tre bilder som viser en utvikling.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</a:t>
            </a:r>
            <a:br>
              <a:rPr lang="nb-NO" dirty="0"/>
            </a:br>
            <a:r>
              <a:rPr lang="nb-NO" dirty="0"/>
              <a:t>Kart, bilder og illustrasjoner kan settes inn og brukes for å sammenlikne noe innen alle fagfelt.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1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2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ikonet for å sette</a:t>
            </a:r>
            <a:br>
              <a:rPr lang="nb-NO"/>
            </a:br>
            <a:r>
              <a:rPr lang="nb-NO"/>
              <a:t>inn bilde 3</a:t>
            </a:r>
          </a:p>
        </p:txBody>
      </p:sp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38E43C12-A815-4C45-9C0C-4C6FE65FD39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75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66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F698C9B9-9370-4D40-92EA-EE1674C825B1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47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6591FA5-6FFD-46B8-9B0F-F21B63E6B78C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07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 og/eller eier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AF976744-8491-41EA-A553-6C0E2BAFA9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6" y="6684946"/>
            <a:ext cx="544801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9264222-F2ED-4044-A7CD-7C63D4A2EE7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3342277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155355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D36F2C1-F98E-4C25-8CDF-D3BED94FD838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1681282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 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58556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B99EF6-D8AD-433A-BE5E-2B3515EE8917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</p:spTree>
    <p:extLst>
      <p:ext uri="{BB962C8B-B14F-4D97-AF65-F5344CB8AC3E}">
        <p14:creationId xmlns:p14="http://schemas.microsoft.com/office/powerpoint/2010/main" val="94332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684946"/>
            <a:ext cx="8304767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C9208AA-F53D-450E-BDAA-14D607FACDFD}"/>
              </a:ext>
            </a:extLst>
          </p:cNvPr>
          <p:cNvSpPr txBox="1"/>
          <p:nvPr userDrawn="1"/>
        </p:nvSpPr>
        <p:spPr>
          <a:xfrm>
            <a:off x="9918700" y="664207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Navn på fotograf(er) og/eller eier(e) av bildet skriver du i tekstfeltet nederst på </a:t>
            </a:r>
            <a:r>
              <a:rPr lang="nb-NO" dirty="0" err="1"/>
              <a:t>malsiden</a:t>
            </a:r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853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8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87775E6B-E9FA-4672-A269-6BDABEFA1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2748028-E1FC-4349-9E57-2E4A1C9DC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554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53231516"/>
              </p:ext>
            </p:extLst>
          </p:nvPr>
        </p:nvGraphicFramePr>
        <p:xfrm>
          <a:off x="1058127" y="223755"/>
          <a:ext cx="10078186" cy="5018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05A7E26-7E84-456D-8A77-B06978B0F8DF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396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2FEC05-4479-45BC-A75C-B01A23E4A28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121724050"/>
              </p:ext>
            </p:extLst>
          </p:nvPr>
        </p:nvGraphicFramePr>
        <p:xfrm>
          <a:off x="1434361" y="568414"/>
          <a:ext cx="9345953" cy="4654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>
            <a:extLst>
              <a:ext uri="{FF2B5EF4-FFF2-40B4-BE49-F238E27FC236}">
                <a16:creationId xmlns:a16="http://schemas.microsoft.com/office/drawing/2014/main" id="{2755AF70-D81A-44C1-B559-6580F2980B49}"/>
              </a:ext>
            </a:extLst>
          </p:cNvPr>
          <p:cNvSpPr txBox="1"/>
          <p:nvPr userDrawn="1"/>
        </p:nvSpPr>
        <p:spPr>
          <a:xfrm>
            <a:off x="1648056" y="5016956"/>
            <a:ext cx="3813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rgbClr val="00244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faggrupper på tvers av organisasjonen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CC0D6E12-02C3-40A0-AC9B-5EAEE42C3120}"/>
              </a:ext>
            </a:extLst>
          </p:cNvPr>
          <p:cNvCxnSpPr>
            <a:cxnSpLocks/>
          </p:cNvCxnSpPr>
          <p:nvPr userDrawn="1"/>
        </p:nvCxnSpPr>
        <p:spPr>
          <a:xfrm>
            <a:off x="3894227" y="5147706"/>
            <a:ext cx="7242086" cy="0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9B40C56B-05BB-475F-8E5A-13149316FDA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7" y="1815150"/>
            <a:ext cx="0" cy="3324921"/>
          </a:xfrm>
          <a:prstGeom prst="straightConnector1">
            <a:avLst/>
          </a:prstGeom>
          <a:ln w="6350">
            <a:solidFill>
              <a:srgbClr val="00244E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DC01CA18-7061-4A00-8DFB-F2D24EDE6D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55688" y="5132372"/>
            <a:ext cx="609198" cy="7694"/>
          </a:xfrm>
          <a:prstGeom prst="line">
            <a:avLst/>
          </a:prstGeom>
          <a:ln w="6350">
            <a:solidFill>
              <a:srgbClr val="00244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CA72B0F-0B6D-4940-84F9-C4327226F03B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76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86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FylkesmannenTromsFinnmark</a:t>
            </a:r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FylkesmannenTF</a:t>
            </a:r>
            <a:endParaRPr lang="nb-NO" sz="1000" i="0" kern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tf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216C4E3-3874-418C-AB09-69397E380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3" y="5026826"/>
            <a:ext cx="3334519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761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FylkesmannenTromsFinnmark</a:t>
            </a:r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FylkesmannenTF</a:t>
            </a:r>
            <a:endParaRPr lang="nb-NO" sz="1000" i="0" kern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tf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EC7BE2C-E15B-456B-9147-91C52B42E1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3" y="5026826"/>
            <a:ext cx="3334519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9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FylkesmannenTromsFinnmark</a:t>
            </a:r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FylkesmannenTF</a:t>
            </a:r>
            <a:endParaRPr lang="nb-NO" sz="1000" i="0" kern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tf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320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/>
            </a:r>
            <a:br>
              <a:rPr lang="nb-NO" dirty="0"/>
            </a:br>
            <a:r>
              <a:rPr lang="nb-NO" dirty="0"/>
              <a:t>Har du ikke bilde som passer til tema, kan du bruke en </a:t>
            </a:r>
            <a:r>
              <a:rPr lang="nb-NO" dirty="0" err="1"/>
              <a:t>malside</a:t>
            </a:r>
            <a:r>
              <a:rPr lang="nb-NO" dirty="0"/>
              <a:t>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0BB94B5-001E-41DB-A787-AD16C502B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3" y="5026826"/>
            <a:ext cx="3334519" cy="6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1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FylkesmannenTromsFinnmark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FylkesmannenTF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tf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7EBFB9E6-519A-45A6-BFA0-896E2839B6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3" y="5657648"/>
            <a:ext cx="3334519" cy="685801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A2A35EA-A437-4414-B36E-4FFE741F5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2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 userDrawn="1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6676853-74CF-45CC-805F-07838E756B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8896396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FylkesmannenTromsFinnmark</a:t>
            </a:r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FylkesmannenTF</a:t>
            </a:r>
            <a:endParaRPr lang="nb-NO" sz="1000" i="0" kern="120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tf</a:t>
            </a:r>
            <a:endParaRPr lang="nb-NO" sz="1000" i="0" kern="120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3A91C848-AF57-492A-9CBB-68C9DBE07C7F}"/>
              </a:ext>
            </a:extLst>
          </p:cNvPr>
          <p:cNvSpPr txBox="1"/>
          <p:nvPr userDrawn="1"/>
        </p:nvSpPr>
        <p:spPr>
          <a:xfrm>
            <a:off x="1089026" y="5089524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Anders Aasheim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5CA2D7A1-A9EC-4DFB-B01F-869796DA5F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61">
            <a:off x="1111956" y="1018115"/>
            <a:ext cx="4005689" cy="3510016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9C5C7B8B-4BC6-4E02-97BE-3817605561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6" t="-8760" r="79809" b="-14532"/>
          <a:stretch/>
        </p:blipFill>
        <p:spPr>
          <a:xfrm>
            <a:off x="10503981" y="1991647"/>
            <a:ext cx="1688020" cy="4595149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13F3B57A-6EA5-4553-BD5B-BD66C31665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3" y="5657648"/>
            <a:ext cx="3334519" cy="685801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5AD073F-C94E-4362-9B91-DD540B19E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0ACB3B9-032C-446D-84B9-5C5157E949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57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rnekonvensjonen art.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36BB7855-5839-421C-BA23-643A63894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3"/>
            <a:ext cx="12192000" cy="5224272"/>
          </a:xfrm>
          <a:prstGeom prst="rect">
            <a:avLst/>
          </a:pr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8896396" y="5725022"/>
            <a:ext cx="257109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000" i="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FylkesmannenTromsFinnmark</a:t>
            </a:r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 err="1">
                <a:solidFill>
                  <a:schemeClr val="accent1"/>
                </a:solidFill>
                <a:latin typeface="+mj-lt"/>
                <a:ea typeface="+mn-ea"/>
                <a:cs typeface="+mn-cs"/>
              </a:rPr>
              <a:t>Twitter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 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+mn-ea"/>
                <a:cs typeface="+mn-cs"/>
              </a:rPr>
              <a:t>FylkesmannenTF</a:t>
            </a:r>
            <a:endParaRPr lang="nb-NO" sz="1000" i="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fylkesmannen.no/</a:t>
            </a:r>
            <a:r>
              <a:rPr lang="nb-NO" sz="1000" i="0" kern="1200" dirty="0" err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tf</a:t>
            </a:r>
            <a:endParaRPr lang="nb-NO" sz="1000" i="0" kern="120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792872F9-824D-494C-BA82-1DB91DD38726}"/>
              </a:ext>
            </a:extLst>
          </p:cNvPr>
          <p:cNvSpPr txBox="1"/>
          <p:nvPr userDrawn="1"/>
        </p:nvSpPr>
        <p:spPr>
          <a:xfrm>
            <a:off x="1055688" y="5056721"/>
            <a:ext cx="1933172" cy="147735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 lnSpcReduction="10000"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 </a:t>
            </a:r>
            <a:r>
              <a:rPr lang="nb-NO" sz="7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Monica </a:t>
            </a:r>
            <a:r>
              <a:rPr lang="nb-NO" sz="7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Hertwig</a:t>
            </a:r>
            <a:endParaRPr lang="nb-NO" sz="7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3" name="Bilde 22">
            <a:extLst>
              <a:ext uri="{FF2B5EF4-FFF2-40B4-BE49-F238E27FC236}">
                <a16:creationId xmlns:a16="http://schemas.microsoft.com/office/drawing/2014/main" id="{CD21B3DE-1575-44FD-92EC-F90772B9C4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9306">
            <a:off x="1276233" y="729593"/>
            <a:ext cx="3847672" cy="4214184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7DB2B782-B680-4FD4-BC60-7BD9C6BB4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26" t="-8760" r="79809" b="-14532"/>
          <a:stretch/>
        </p:blipFill>
        <p:spPr>
          <a:xfrm>
            <a:off x="10503981" y="1991647"/>
            <a:ext cx="1688020" cy="459514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9F85CDC-9233-47BB-A8A9-9B37A6743ED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3" y="5657648"/>
            <a:ext cx="3334519" cy="685801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5F663A1B-4F35-42FB-88B9-93563ABE44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1" t="1" r="-1" b="2101"/>
          <a:stretch/>
        </p:blipFill>
        <p:spPr>
          <a:xfrm>
            <a:off x="9111617" y="5767573"/>
            <a:ext cx="162150" cy="152987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D0B550D9-3573-4562-95F6-04D9172C20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32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B8AFD54-07BE-4940-BC0C-0C738D31EA7D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946AF8A-2363-40D2-B33B-D3F3ACE373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85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6B78508-2033-4BC7-9A2B-3EA310F7D136}"/>
              </a:ext>
            </a:extLst>
          </p:cNvPr>
          <p:cNvSpPr txBox="1"/>
          <p:nvPr userDrawn="1"/>
        </p:nvSpPr>
        <p:spPr>
          <a:xfrm>
            <a:off x="9918700" y="6531150"/>
            <a:ext cx="189864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Fylkesmannen i Troms og Finnmark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D6FCC2D-F7C0-4100-AD53-3AF8C3B2E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67" y="381948"/>
            <a:ext cx="497451" cy="48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00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 inn bilde som passer presentasjonens tema. </a:t>
            </a:r>
          </a:p>
          <a:p>
            <a:endParaRPr lang="nb-NO"/>
          </a:p>
          <a:p>
            <a:r>
              <a:rPr lang="nb-NO"/>
              <a:t>Hvis du ikke har et bilde som er relevant, kan du bruke en </a:t>
            </a:r>
            <a:r>
              <a:rPr lang="nb-NO" err="1"/>
              <a:t>forsidemal</a:t>
            </a:r>
            <a:r>
              <a:rPr lang="nb-NO"/>
              <a:t> uten bilde. 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598EFE57-85C1-47AC-901B-50FE5A882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75C4ADE-0348-4579-9EEB-CC90DD6726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397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5BE668-5C4B-42DC-8B15-BE86A1C4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759E549-A676-4C0D-B172-3B1067C1B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382E969-93FC-4B1A-8A44-C444B1546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B69B6C-3F5C-44CE-BB56-5F6DB529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1E818-F916-4C1E-8350-C8A1BC45B562}" type="datetime1">
              <a:rPr lang="nb-NO" smtClean="0"/>
              <a:t>30.04.2019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1B2AE8-DCA7-4314-96E0-850310FF7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D8B5D2-F965-4FA7-99C8-95314A86A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F341-8A61-4DDE-9697-FC23600E83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3712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A3D3-00A8-4570-9215-7643644FD230}" type="datetimeFigureOut">
              <a:rPr lang="nb-NO" smtClean="0"/>
              <a:t>30.04.2019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7CB9-D5E5-4A69-A181-263F5129D6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4616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24EFD5E-BC66-4A93-B0CA-64CBCE4608C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3226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8C2F217-7E5D-45BB-B451-F22522C68DC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71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i midten for å sette</a:t>
            </a:r>
            <a:br>
              <a:rPr lang="nb-NO"/>
            </a:br>
            <a:r>
              <a:rPr lang="nb-NO"/>
              <a:t>inn et bilde i liggende format.</a:t>
            </a:r>
          </a:p>
          <a:p>
            <a:r>
              <a:rPr lang="nb-NO"/>
              <a:t>Denne forsidemalen må ha </a:t>
            </a:r>
            <a:br>
              <a:rPr lang="nb-NO"/>
            </a:br>
            <a:r>
              <a:rPr lang="nb-NO"/>
              <a:t>tre bilder, hvis ikke blir </a:t>
            </a:r>
            <a:br>
              <a:rPr lang="nb-NO"/>
            </a:br>
            <a:r>
              <a:rPr lang="nb-NO"/>
              <a:t>det tomrom.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bilde 3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sette inn  bilde 2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2A06B02A-E871-46C5-8669-758D95CFF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6826059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A9B83E8E-2AFC-4819-AEAD-2FA6BA5DB4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i midten for å sette inn bilde som passer til det du skal snakke om. </a:t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Har du ikke bilde som passer til tema, kan du bruke en </a:t>
            </a:r>
            <a:r>
              <a:rPr lang="nb-NO" err="1"/>
              <a:t>malside</a:t>
            </a:r>
            <a:r>
              <a:rPr lang="nb-NO"/>
              <a:t> uten bilde. </a:t>
            </a:r>
          </a:p>
          <a:p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15" name="Plassholder for dato 3">
            <a:extLst>
              <a:ext uri="{FF2B5EF4-FFF2-40B4-BE49-F238E27FC236}">
                <a16:creationId xmlns:a16="http://schemas.microsoft.com/office/drawing/2014/main" id="{590A0205-A7E7-4285-AB08-6527F7C8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873312E-2776-4228-A165-1972682487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73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1AA0A52-D1E9-4DB4-B28B-31C219CE1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80963FE4-15FB-4A02-BF6F-86DA52DE81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80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1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D3ABC9C-3DC2-409D-981E-951A3CCB9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9631" y="1159715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2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33D174B6-1EBA-466D-97BE-3846B29CE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82E4FA4-0C75-4599-B057-857F5752A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5"/>
          <a:stretch/>
        </p:blipFill>
        <p:spPr>
          <a:xfrm>
            <a:off x="8820720" y="1408986"/>
            <a:ext cx="3371850" cy="5063869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09F5915E-1AC6-4A60-AE92-7B3B44C579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28912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0D545EC-635C-403C-971E-523F2472CF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88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ema 2 (mønster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D170480C-12DC-4E50-B59D-5DC82F09B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72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8051" y="1262063"/>
            <a:ext cx="8879957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3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med tema</a:t>
            </a:r>
          </a:p>
        </p:txBody>
      </p:sp>
      <p:sp>
        <p:nvSpPr>
          <p:cNvPr id="14" name="Plassholder for dato 3">
            <a:extLst>
              <a:ext uri="{FF2B5EF4-FFF2-40B4-BE49-F238E27FC236}">
                <a16:creationId xmlns:a16="http://schemas.microsoft.com/office/drawing/2014/main" id="{841C5F2E-501F-4EEE-A829-7888FDD94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6776" y="6261302"/>
            <a:ext cx="1079459" cy="235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C04B56A-6285-4E14-AB26-D8F8AF17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95" r="27520"/>
          <a:stretch/>
        </p:blipFill>
        <p:spPr>
          <a:xfrm>
            <a:off x="7452166" y="5220000"/>
            <a:ext cx="4739834" cy="1704368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98C91647-78AE-4107-B500-DD52966174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5" b="28787"/>
          <a:stretch/>
        </p:blipFill>
        <p:spPr>
          <a:xfrm>
            <a:off x="7497434" y="1066801"/>
            <a:ext cx="4698014" cy="4153200"/>
          </a:xfrm>
          <a:prstGeom prst="rect">
            <a:avLst/>
          </a:prstGeom>
        </p:spPr>
      </p:pic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8D57E779-4ACD-4D82-AC26-FD122764CC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8230"/>
            <a:ext cx="5136285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3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9F0903F2-2BD7-4D2A-A01E-CBB944EA59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5" y="5489522"/>
            <a:ext cx="4153165" cy="8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994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4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1" r:id="rId2"/>
    <p:sldLayoutId id="2147483666" r:id="rId3"/>
    <p:sldLayoutId id="2147483667" r:id="rId4"/>
    <p:sldLayoutId id="2147483669" r:id="rId5"/>
    <p:sldLayoutId id="2147483756" r:id="rId6"/>
    <p:sldLayoutId id="2147483730" r:id="rId7"/>
    <p:sldLayoutId id="2147483727" r:id="rId8"/>
    <p:sldLayoutId id="2147483697" r:id="rId9"/>
    <p:sldLayoutId id="2147483681" r:id="rId10"/>
    <p:sldLayoutId id="2147483698" r:id="rId11"/>
    <p:sldLayoutId id="2147483763" r:id="rId12"/>
    <p:sldLayoutId id="2147483764" r:id="rId13"/>
    <p:sldLayoutId id="2147483664" r:id="rId14"/>
    <p:sldLayoutId id="2147483713" r:id="rId15"/>
    <p:sldLayoutId id="2147483685" r:id="rId16"/>
    <p:sldLayoutId id="2147483714" r:id="rId17"/>
    <p:sldLayoutId id="2147483702" r:id="rId18"/>
    <p:sldLayoutId id="2147483736" r:id="rId19"/>
    <p:sldLayoutId id="2147483733" r:id="rId20"/>
    <p:sldLayoutId id="2147483716" r:id="rId21"/>
    <p:sldLayoutId id="2147483707" r:id="rId22"/>
    <p:sldLayoutId id="2147483675" r:id="rId23"/>
    <p:sldLayoutId id="2147483706" r:id="rId24"/>
    <p:sldLayoutId id="2147483709" r:id="rId25"/>
    <p:sldLayoutId id="2147483711" r:id="rId26"/>
    <p:sldLayoutId id="2147483710" r:id="rId27"/>
    <p:sldLayoutId id="2147483712" r:id="rId28"/>
    <p:sldLayoutId id="2147483655" r:id="rId29"/>
    <p:sldLayoutId id="2147483705" r:id="rId30"/>
    <p:sldLayoutId id="2147483690" r:id="rId31"/>
    <p:sldLayoutId id="2147483759" r:id="rId32"/>
    <p:sldLayoutId id="2147483758" r:id="rId33"/>
    <p:sldLayoutId id="2147483757" r:id="rId34"/>
    <p:sldLayoutId id="2147483746" r:id="rId35"/>
    <p:sldLayoutId id="2147483745" r:id="rId36"/>
    <p:sldLayoutId id="2147483752" r:id="rId37"/>
    <p:sldLayoutId id="2147483718" r:id="rId38"/>
    <p:sldLayoutId id="2147483719" r:id="rId39"/>
    <p:sldLayoutId id="2147483767" r:id="rId40"/>
    <p:sldLayoutId id="2147483768" r:id="rId41"/>
    <p:sldLayoutId id="2147483770" r:id="rId42"/>
    <p:sldLayoutId id="2147483771" r:id="rId4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6" userDrawn="1">
          <p15:clr>
            <a:srgbClr val="547EBF"/>
          </p15:clr>
        </p15:guide>
        <p15:guide id="2" pos="257" userDrawn="1">
          <p15:clr>
            <a:srgbClr val="F26B43"/>
          </p15:clr>
        </p15:guide>
        <p15:guide id="3" pos="665" userDrawn="1">
          <p15:clr>
            <a:srgbClr val="547EBF"/>
          </p15:clr>
        </p15:guide>
        <p15:guide id="4" orient="horz" pos="3974" userDrawn="1">
          <p15:clr>
            <a:srgbClr val="547EBF"/>
          </p15:clr>
        </p15:guide>
        <p15:guide id="5" pos="7015" userDrawn="1">
          <p15:clr>
            <a:srgbClr val="547EBF"/>
          </p15:clr>
        </p15:guide>
        <p15:guide id="6" orient="horz" pos="232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pos="7106" userDrawn="1">
          <p15:clr>
            <a:srgbClr val="F26B43"/>
          </p15:clr>
        </p15:guide>
        <p15:guide id="9" pos="3840" userDrawn="1">
          <p15:clr>
            <a:srgbClr val="FDE53C"/>
          </p15:clr>
        </p15:guide>
        <p15:guide id="11" orient="horz" pos="55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pos="2774" userDrawn="1">
          <p15:clr>
            <a:srgbClr val="F26B43"/>
          </p15:clr>
        </p15:guide>
        <p15:guide id="14" pos="4906" userDrawn="1">
          <p15:clr>
            <a:srgbClr val="F26B43"/>
          </p15:clr>
        </p15:guide>
        <p15:guide id="15" orient="horz" pos="2092" userDrawn="1">
          <p15:clr>
            <a:srgbClr val="F26B43"/>
          </p15:clr>
        </p15:guide>
        <p15:guide id="16" orient="horz" pos="2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CB55E20-2CBC-44FE-8595-326CA2CD6B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AE16B-463B-4D9A-B532-D4D0B4862104}" type="datetime1">
              <a:rPr lang="nb-NO" smtClean="0"/>
              <a:pPr/>
              <a:t>30.04.2019</a:t>
            </a:fld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B17480-56CD-4631-A737-CF912A443A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sz="4400" dirty="0"/>
              <a:t>Utfordringer og gode grep for samfunnsutviklingen i Nord-Troms. 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8A9B96D-64B0-434C-A664-7B8EE2630D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1600" dirty="0"/>
              <a:t>Halti 30. april 2019</a:t>
            </a:r>
          </a:p>
          <a:p>
            <a:r>
              <a:rPr lang="nb-NO" sz="1600" dirty="0"/>
              <a:t>fagdirektør Jan-Peder Andreassen</a:t>
            </a:r>
          </a:p>
        </p:txBody>
      </p:sp>
    </p:spTree>
    <p:extLst>
      <p:ext uri="{BB962C8B-B14F-4D97-AF65-F5344CB8AC3E}">
        <p14:creationId xmlns:p14="http://schemas.microsoft.com/office/powerpoint/2010/main" val="4034864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68E23A0-1AAC-454D-908B-83FD14361F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8136563" cy="41442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Utfordringer – for samfunnet og for kommunen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Erfaringer med kommunereformen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Status for samarbeid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Veien videre – langsiktig målbilde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Inntrykk av Fylkesmannen – som tilsynsaktør og rolle i kommunereformen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C1CDBA9-604E-4BCF-B412-A67A167719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4104" y="2158799"/>
            <a:ext cx="1932215" cy="4144259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C823E8C-806F-4025-A5B8-DD91A3DE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Tema i samtalene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7212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7A9A08A-4859-4C28-9F29-55E37DAD51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9352551" cy="41442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Inntrykk av Troms fylkeskommune med vekt på rollen som regional utviklingsaktør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Inntrykke av arbeidet med Senja kommune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F1EE74-8C78-4CF9-80B4-DF22163D78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32123" y="2158799"/>
            <a:ext cx="294196" cy="4144259"/>
          </a:xfrm>
        </p:spPr>
        <p:txBody>
          <a:bodyPr/>
          <a:lstStyle/>
          <a:p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72F8D080-A8D0-4A94-AAE8-97E3AF6F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Tilleggstema i Troms</a:t>
            </a:r>
          </a:p>
        </p:txBody>
      </p:sp>
    </p:spTree>
    <p:extLst>
      <p:ext uri="{BB962C8B-B14F-4D97-AF65-F5344CB8AC3E}">
        <p14:creationId xmlns:p14="http://schemas.microsoft.com/office/powerpoint/2010/main" val="402816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6E65F0-8832-443A-8F92-2D7D0971D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Seks utfordringer i Troms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A1A8D3E-6A74-4520-A428-917446AE16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5038459" cy="414425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Negativ demografisk trend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Ensidig og sårbart næringsliv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Dårlig infrastruktur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Svak politisk påvirkningskraft 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Manglende lokal innovasjonskultur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nb-NO" altLang="nb-NO" dirty="0"/>
              <a:t>Kommuner uten bærekraft 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62F862-FC2B-488D-8F4D-FE227F2C3F4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39836" y="2158799"/>
            <a:ext cx="3986483" cy="4144259"/>
          </a:xfrm>
        </p:spPr>
        <p:txBody>
          <a:bodyPr/>
          <a:lstStyle/>
          <a:p>
            <a:pPr>
              <a:defRPr/>
            </a:pPr>
            <a:r>
              <a:rPr lang="nb-NO" altLang="nb-NO" b="1" dirty="0"/>
              <a:t>Næringsliv og utviklingsmuligheter i toppklasse – optimisme - som i Finnmark!</a:t>
            </a:r>
          </a:p>
          <a:p>
            <a:pPr>
              <a:defRPr/>
            </a:pPr>
            <a:endParaRPr lang="nb-NO" alt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278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DDBFA7-17A4-486B-8B60-AAF58582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Manglende bærekraft i kommunene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0657535-5F6E-4E8B-BCAC-F555EBC301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1" y="2164988"/>
            <a:ext cx="8725286" cy="4144259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nb-NO" sz="3200" dirty="0">
                <a:solidFill>
                  <a:srgbClr val="FF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Faglig bærekraft</a:t>
            </a:r>
          </a:p>
          <a:p>
            <a:pPr lvl="0">
              <a:buFont typeface="+mj-lt"/>
              <a:buAutoNum type="arabicPeriod"/>
            </a:pPr>
            <a:r>
              <a:rPr lang="nb-NO" sz="3200" dirty="0">
                <a:solidFill>
                  <a:srgbClr val="0070C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Økonomisk bærekraft</a:t>
            </a:r>
            <a:endParaRPr lang="nb-NO" sz="3200" dirty="0"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1000"/>
              </a:spcAft>
              <a:buFont typeface="+mj-lt"/>
              <a:buAutoNum type="arabicPeriod"/>
            </a:pPr>
            <a:r>
              <a:rPr lang="nb-NO" sz="3200" dirty="0">
                <a:solidFill>
                  <a:srgbClr val="7030A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Politisk bærekraft</a:t>
            </a:r>
            <a:endParaRPr lang="nb-NO" sz="32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2A41212-DF4E-4F76-9742-BE4886E25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33348" y="2158799"/>
            <a:ext cx="1092971" cy="4144259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9330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33CA2D-F4BD-496A-8261-842DEDD17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Erfaringer fra kommunereformen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1260B6C-0A39-4B5F-8658-404E68070B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b="1" dirty="0"/>
              <a:t>Befolkningen ville ikke</a:t>
            </a:r>
          </a:p>
          <a:p>
            <a:pPr>
              <a:defRPr/>
            </a:pPr>
            <a:r>
              <a:rPr lang="nb-NO" altLang="nb-NO" b="1" dirty="0"/>
              <a:t>Sentraliseringsreform uten nye roller </a:t>
            </a:r>
          </a:p>
          <a:p>
            <a:pPr lvl="1">
              <a:defRPr/>
            </a:pPr>
            <a:r>
              <a:rPr lang="nb-NO" altLang="nb-NO" sz="2200" dirty="0"/>
              <a:t>Kartet bør ikke komme før oppgavene</a:t>
            </a:r>
          </a:p>
          <a:p>
            <a:pPr lvl="1">
              <a:defRPr/>
            </a:pPr>
            <a:r>
              <a:rPr lang="nb-NO" altLang="nb-NO" sz="2200" dirty="0"/>
              <a:t>Etterlyser flere oppgaver innenfor samfunnsutvikling</a:t>
            </a:r>
          </a:p>
          <a:p>
            <a:pPr lvl="1">
              <a:defRPr/>
            </a:pPr>
            <a:r>
              <a:rPr lang="nb-NO" altLang="nb-NO" sz="2200" dirty="0"/>
              <a:t>Mer midler til infrastruktur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F15703-966E-42D4-A8F0-955E0AA60F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altLang="nb-NO" b="1" dirty="0"/>
              <a:t>Flere positive erfaringer enn i Finnmark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altLang="nb-NO" sz="2200" dirty="0"/>
              <a:t>Bedre dokumentasjon av krav, utfordringer og sårbarhet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altLang="nb-NO" sz="2200" dirty="0"/>
              <a:t>Endret organisering, mer vekt på strategisk ledelse og utviklingsoppgaver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altLang="nb-NO" sz="2200" dirty="0"/>
              <a:t>Bedre og mer interkommunalt samarbeid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nb-NO" altLang="nb-NO" sz="2200" dirty="0"/>
              <a:t>Økt prosesskompetanse</a:t>
            </a:r>
            <a:endParaRPr lang="nb-NO" alt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1111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142BD2-A09C-4829-8204-3654FA05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Synspunkter på det interkommunale samarbeidet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A349F5-33F6-4578-BE92-53249E3FD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9295" y="1950334"/>
            <a:ext cx="9375997" cy="41442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alt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alt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400" dirty="0"/>
              <a:t>Bred politisk enighet om å styrke regionrådenes rolle innenfor samfunnsutvikling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alt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altLang="nb-NO" sz="2400" dirty="0"/>
              <a:t>«Alle» ser behov for utvidet samarbeid om administrasjon og tjenesteproduksjon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altLang="nb-NO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Administrativ vertskommunemodell som hovedløsning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BD7C9D3-22B2-41C8-9E64-889E565F08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85938" y="2158799"/>
            <a:ext cx="540381" cy="4144259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600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D7A741-B9AB-4932-8A9A-EAEEFFE28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Om trender i tjenestesamarbeidet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857B9E3-4ABB-4E43-A265-01E4656D79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dirty="0"/>
              <a:t>Restrukturert og forsterket i Nord-Troms</a:t>
            </a:r>
          </a:p>
          <a:p>
            <a:pPr lvl="1">
              <a:defRPr/>
            </a:pPr>
            <a:r>
              <a:rPr lang="nb-NO" altLang="nb-NO" dirty="0"/>
              <a:t>Kan ikke være for mange</a:t>
            </a:r>
          </a:p>
          <a:p>
            <a:pPr lvl="1">
              <a:defRPr/>
            </a:pPr>
            <a:r>
              <a:rPr lang="nb-NO" altLang="nb-NO" dirty="0"/>
              <a:t>Fleksibilitet en geografisk nødvendighet</a:t>
            </a:r>
          </a:p>
          <a:p>
            <a:pPr lvl="1">
              <a:defRPr/>
            </a:pPr>
            <a:r>
              <a:rPr lang="nb-NO" altLang="nb-NO" dirty="0"/>
              <a:t>Mot tre 3 kjernekommuner og 3 randkommuner?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4B12FCF-3956-4EFB-9549-829894EFC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altLang="nb-NO" dirty="0"/>
              <a:t>Behov for mindre spagetti i Midt-Troms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altLang="nb-NO" sz="1800" dirty="0"/>
              <a:t>Frykt for mer kortsiktig shopping, dyrt, ustabilt og ustyrlig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altLang="nb-NO" sz="1800" dirty="0"/>
              <a:t>Bør bli mer forpliktende og bedre strukturert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Faste partnere, avtalt arbeidsdeling, felles IKT, bredere løsninger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7623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231D89-05C6-4EA8-8C84-9D434A357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Diagnose Nord- og Midt-Troms 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115BE8-C691-4A87-A05A-C127958FE0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Mer normal kommunetilstand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Sterk  administrativ fragmentering i Midt- og Sør-Troms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Store uforløste merverdier knyttet til både utvidet samarbeid og nye kommunedannelser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183E085-EB52-4088-A202-9AB0325608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Sterkt politisk interesse for å utvikle felles regional samfunnsutviklerfunksjon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Overhengende fare for mer kortsiktig shopping og politisk spill i det interkommunale rom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Behov for skifte i samarbeidsstrategi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6743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185401-B69D-4245-AD33-E00E0399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Langsiktig målbilde i Troms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8C8CDB-27DA-4D82-80A2-A51F83DFCC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sz="2600" b="1" dirty="0"/>
              <a:t>17 av 24 informanter peker på kommunesammenslutning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5 ordførere og alle 12 rådmennene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Via utvidet samarbeid, kan ligge 5 år fram i tid, kan skyldes behov i  nabokommuner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16683B2-C1CA-4484-A064-F2F8B4F7E8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 altLang="nb-NO" sz="2800" b="1" dirty="0"/>
              <a:t>Bred enighet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Det interkommunale samarbeidet må uansett forsterkes de nærmeste årene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sz="2400" dirty="0"/>
              <a:t>Eventuelle kommunesammenslutninger bør medføre en bred regional løsning 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4807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C99788-C9BE-4D52-B9D0-52396F22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Inntrykk av Fylkesmannen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D5B75C-4080-4EDC-B43F-4CC514E909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>
                <a:solidFill>
                  <a:srgbClr val="00B050"/>
                </a:solidFill>
              </a:rPr>
              <a:t>Mye rosende omtale: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Tilsynsrolle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Tilgjengelighet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Løpende veiledning og faglig bistand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 «Må ha Fylkesmannen»,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Legitim kvalitetskontroll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4294A2A-E5E7-4838-AE83-0488B81200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Moderat kritikk: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Myndighetsutøvelse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Overprøving av kommunale vedtak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Manglende intern samordning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For lite kontinuitet i veiledning</a:t>
            </a:r>
          </a:p>
        </p:txBody>
      </p:sp>
    </p:spTree>
    <p:extLst>
      <p:ext uri="{BB962C8B-B14F-4D97-AF65-F5344CB8AC3E}">
        <p14:creationId xmlns:p14="http://schemas.microsoft.com/office/powerpoint/2010/main" val="105008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EFBC591-5AB6-4BF3-9BB1-620C19BC51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342900" indent="-342900"/>
            <a:r>
              <a:rPr lang="nb-NO" b="1" dirty="0"/>
              <a:t>Stortingets anmodningsvedtak nr. 93 7. desember 2017</a:t>
            </a:r>
            <a:endParaRPr lang="nb-NO" b="1" i="1" dirty="0"/>
          </a:p>
          <a:p>
            <a:pPr marL="342900" indent="-342900"/>
            <a:endParaRPr lang="nb-NO" b="1" dirty="0"/>
          </a:p>
          <a:p>
            <a:pPr marL="342900" indent="-342900"/>
            <a:r>
              <a:rPr lang="nb-NO" b="1" dirty="0"/>
              <a:t>Kommuneproposisjonen 2019</a:t>
            </a:r>
            <a:endParaRPr lang="nb-NO" dirty="0"/>
          </a:p>
          <a:p>
            <a:pPr marL="342900" indent="-342900"/>
            <a:endParaRPr lang="nb-NO" b="1" dirty="0"/>
          </a:p>
          <a:p>
            <a:pPr marL="342900" indent="-342900"/>
            <a:r>
              <a:rPr lang="nb-NO" b="1" dirty="0"/>
              <a:t>Statsbudsjettet 2019</a:t>
            </a:r>
          </a:p>
          <a:p>
            <a:pPr marL="342900" indent="-342900"/>
            <a:endParaRPr lang="nb-NO" b="1" dirty="0"/>
          </a:p>
          <a:p>
            <a:pPr marL="342900" indent="-342900"/>
            <a:r>
              <a:rPr lang="nb-NO" b="1" dirty="0"/>
              <a:t>Tildelingsbrev fra KMD til fylkesmennene for 2019</a:t>
            </a:r>
            <a:endParaRPr lang="nb-NO" dirty="0"/>
          </a:p>
          <a:p>
            <a:endParaRPr lang="nb-NO" dirty="0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5D04A479-8137-49A9-B2DF-8B4DD469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Videreføring av kommunereformen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4DA0D5B-CB07-4446-9676-FDD0385567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nb-NO" dirty="0"/>
              <a:t>JPA</a:t>
            </a:r>
          </a:p>
        </p:txBody>
      </p:sp>
      <p:pic>
        <p:nvPicPr>
          <p:cNvPr id="11" name="Plassholder for bilde 10">
            <a:extLst>
              <a:ext uri="{FF2B5EF4-FFF2-40B4-BE49-F238E27FC236}">
                <a16:creationId xmlns:a16="http://schemas.microsoft.com/office/drawing/2014/main" id="{B52885DD-16F8-44C3-BAAF-DEF7225A74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066" y="2721347"/>
            <a:ext cx="4157244" cy="3024000"/>
          </a:xfrm>
        </p:spPr>
      </p:pic>
    </p:spTree>
    <p:extLst>
      <p:ext uri="{BB962C8B-B14F-4D97-AF65-F5344CB8AC3E}">
        <p14:creationId xmlns:p14="http://schemas.microsoft.com/office/powerpoint/2010/main" val="724319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80FB4F-E60B-476C-A13B-0D3CBDD60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Godt inntrykk av Senja kommune 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84AFC5-828E-4D02-A8E1-630237FD25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dirty="0"/>
              <a:t>Fra «alle» hold, interessant skryteliste: </a:t>
            </a:r>
          </a:p>
          <a:p>
            <a:pPr lvl="1">
              <a:defRPr/>
            </a:pPr>
            <a:r>
              <a:rPr lang="nb-NO" altLang="nb-NO" dirty="0"/>
              <a:t>God framdrift</a:t>
            </a:r>
          </a:p>
          <a:p>
            <a:pPr lvl="1">
              <a:defRPr/>
            </a:pPr>
            <a:r>
              <a:rPr lang="nb-NO" altLang="nb-NO" dirty="0"/>
              <a:t>Interessant kommunemodell</a:t>
            </a:r>
          </a:p>
          <a:p>
            <a:pPr lvl="1">
              <a:defRPr/>
            </a:pPr>
            <a:r>
              <a:rPr lang="nb-NO" altLang="nb-NO" dirty="0"/>
              <a:t>Åpen for mer samarbeid</a:t>
            </a:r>
          </a:p>
          <a:p>
            <a:pPr lvl="1">
              <a:defRPr/>
            </a:pPr>
            <a:r>
              <a:rPr lang="nb-NO" altLang="nb-NO" dirty="0"/>
              <a:t>Åpen for utvidelse med nye kommuner</a:t>
            </a:r>
          </a:p>
          <a:p>
            <a:pPr lvl="1">
              <a:defRPr/>
            </a:pPr>
            <a:r>
              <a:rPr lang="nb-NO" altLang="nb-NO" dirty="0"/>
              <a:t>Åpen for pilotering og forsøk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2935AFE-1234-42E2-B009-7ECF2CD41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138" y="2314624"/>
            <a:ext cx="3200400" cy="379095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D068F14-33F2-44C1-9CE5-3AD624CECE9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3735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4C62BB-BD0A-4CE9-B9CE-8245DAC8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Blandet inntrykk av Troms fylkeskommune som regional utviklingsaktør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D1BCDA-3E66-454C-95E1-A5C97CC700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>
                <a:solidFill>
                  <a:srgbClr val="00B050"/>
                </a:solidFill>
              </a:rPr>
              <a:t>Mange positive vurderinger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Særlig fra omstillingskommuner og kommuner med fylkeskommunale institusjoner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Løsningsorientert, står på og vil mer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0A6C81-17D5-4403-BF86-E56A3F9B26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Kritikk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Tar ikke telefonen, lite synlig, vi er ikke prioritert, lite asfaltprogram i Nord-Troms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Stor stab i Tromsø, snakker bare fisk, havbruk og reiseliv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FF0000"/>
                </a:solidFill>
              </a:rPr>
              <a:t>Mangler virkemidler og strategier for regional balanse</a:t>
            </a:r>
          </a:p>
        </p:txBody>
      </p:sp>
    </p:spTree>
    <p:extLst>
      <p:ext uri="{BB962C8B-B14F-4D97-AF65-F5344CB8AC3E}">
        <p14:creationId xmlns:p14="http://schemas.microsoft.com/office/powerpoint/2010/main" val="1249882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6" y="188913"/>
            <a:ext cx="10429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574743" y="181057"/>
            <a:ext cx="7705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nb-NO" sz="3200" b="1" kern="0" dirty="0">
                <a:solidFill>
                  <a:sysClr val="windowText" lastClr="000000"/>
                </a:solidFill>
                <a:latin typeface="Arial"/>
              </a:rPr>
              <a:t>Dynamiske utviklingsakser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3336081-78CA-4B5D-8520-426DE8E0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141" y="942709"/>
            <a:ext cx="6683115" cy="4764201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C95C50E-52CA-425B-9C7A-643D66983B1F}"/>
              </a:ext>
            </a:extLst>
          </p:cNvPr>
          <p:cNvSpPr txBox="1"/>
          <p:nvPr/>
        </p:nvSpPr>
        <p:spPr>
          <a:xfrm>
            <a:off x="1855141" y="5833642"/>
            <a:ext cx="7769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FF0000"/>
                </a:solidFill>
              </a:rPr>
              <a:t>Viktigere enn noen gang å vite hvor kommunen hører til og hva kommunestyret vil</a:t>
            </a:r>
          </a:p>
        </p:txBody>
      </p:sp>
    </p:spTree>
    <p:extLst>
      <p:ext uri="{BB962C8B-B14F-4D97-AF65-F5344CB8AC3E}">
        <p14:creationId xmlns:p14="http://schemas.microsoft.com/office/powerpoint/2010/main" val="3848847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E0C2F3-1022-4FD1-9CF0-E370889A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Klar for piloter og forsøk?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FEF8C4-2850-4236-ACCA-4DB1B697A5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altLang="nb-NO" b="1" dirty="0"/>
              <a:t>Forsterket samarbeid om samfunnsutvikling</a:t>
            </a:r>
          </a:p>
          <a:p>
            <a:endParaRPr lang="nb-NO" dirty="0"/>
          </a:p>
          <a:p>
            <a:pPr lvl="0">
              <a:spcBef>
                <a:spcPts val="0"/>
              </a:spcBef>
              <a:defRPr/>
            </a:pPr>
            <a:r>
              <a:rPr lang="nb-NO" altLang="nb-NO" dirty="0"/>
              <a:t>Felles IKT-funksjon, regionalt plankontor, pedagogisk utviklingskontor, næring og innovasjon, fiskeri og kystsoneforvaltning, klimatilpasning, beredskap, kompetanseutvikling..</a:t>
            </a:r>
          </a:p>
          <a:p>
            <a:pPr lvl="0">
              <a:spcBef>
                <a:spcPts val="0"/>
              </a:spcBef>
              <a:defRPr/>
            </a:pPr>
            <a:endParaRPr lang="nb-NO" altLang="nb-NO" dirty="0"/>
          </a:p>
          <a:p>
            <a:pPr>
              <a:defRPr/>
            </a:pPr>
            <a:endParaRPr lang="nb-NO" altLang="nb-NO" dirty="0"/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BD2BF8D-7438-4188-B9D3-4478A0A036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altLang="nb-NO" b="1" dirty="0"/>
              <a:t>Utvidet blokksamarbeid</a:t>
            </a:r>
          </a:p>
          <a:p>
            <a:endParaRPr lang="nb-NO" dirty="0"/>
          </a:p>
          <a:p>
            <a:r>
              <a:rPr lang="nb-NO" altLang="nb-NO" dirty="0"/>
              <a:t>Felles økonomiavdeling, felles helse- og sosialtjeneste, felles teknisk sektor…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2257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974" y="104775"/>
            <a:ext cx="8229600" cy="627062"/>
          </a:xfrm>
        </p:spPr>
        <p:txBody>
          <a:bodyPr/>
          <a:lstStyle/>
          <a:p>
            <a:pPr algn="l" eaLnBrk="1" hangingPunct="1"/>
            <a:r>
              <a:rPr lang="nb-NO" altLang="nb-NO" sz="2800" b="1" dirty="0"/>
              <a:t>7 regionale tyngdepunkt?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63214" y="731838"/>
            <a:ext cx="8126361" cy="6021387"/>
          </a:xfrm>
        </p:spPr>
        <p:txBody>
          <a:bodyPr/>
          <a:lstStyle/>
          <a:p>
            <a:pPr eaLnBrk="1" hangingPunct="1">
              <a:defRPr/>
            </a:pPr>
            <a:endParaRPr lang="nb-NO" altLang="nb-NO" dirty="0"/>
          </a:p>
          <a:p>
            <a:pPr eaLnBrk="1" hangingPunct="1">
              <a:buFontTx/>
              <a:buNone/>
              <a:defRPr/>
            </a:pPr>
            <a:endParaRPr lang="nb-NO" altLang="nb-NO" dirty="0"/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188913"/>
            <a:ext cx="10429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724A87D-37E5-44E1-815D-D1DBAD7115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88" t="3680" r="2788" b="4863"/>
          <a:stretch/>
        </p:blipFill>
        <p:spPr>
          <a:xfrm>
            <a:off x="1759974" y="900114"/>
            <a:ext cx="8676532" cy="5932927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76A8984-7BA0-47F4-B021-480C22F86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5581" y="2195326"/>
            <a:ext cx="164606" cy="15241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2E0EB58C-0F0D-435B-9ADA-BF9E6381B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719" y="3968181"/>
            <a:ext cx="164606" cy="15241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F5B4332-48A7-49C3-8C99-6E37CE00FB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0446" y="1770921"/>
            <a:ext cx="164606" cy="15241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608D9976-17DF-47E7-979A-E9B79CBA31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2153" y="5702455"/>
            <a:ext cx="164606" cy="15241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71FBBBB-59DF-4621-BA7D-38293DC1FB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040" y="678065"/>
            <a:ext cx="164606" cy="15241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78A2C49-86DB-4069-B6AD-34901F585F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6646" y="570279"/>
            <a:ext cx="2792210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186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9974" y="104775"/>
            <a:ext cx="8229600" cy="627062"/>
          </a:xfrm>
        </p:spPr>
        <p:txBody>
          <a:bodyPr/>
          <a:lstStyle/>
          <a:p>
            <a:pPr algn="l" eaLnBrk="1" hangingPunct="1"/>
            <a:r>
              <a:rPr lang="nb-NO" altLang="nb-NO" sz="2800" b="1" dirty="0"/>
              <a:t>12 kommuneblokker? + Sør-Varanger</a:t>
            </a: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674" y="1"/>
            <a:ext cx="712326" cy="42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053780E-D822-48A7-B4D9-9F5BAA3A6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499" y="759515"/>
            <a:ext cx="164606" cy="152413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91EB70C7-B8C7-4C23-9339-D0F7617864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99" t="4862" r="2260" b="4884"/>
          <a:stretch/>
        </p:blipFill>
        <p:spPr>
          <a:xfrm>
            <a:off x="1759975" y="1063715"/>
            <a:ext cx="8445039" cy="5667655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30F07F7-4EC4-4135-9570-EE4076D2BC95}"/>
              </a:ext>
            </a:extLst>
          </p:cNvPr>
          <p:cNvSpPr txBox="1"/>
          <p:nvPr/>
        </p:nvSpPr>
        <p:spPr>
          <a:xfrm>
            <a:off x="2202426" y="666443"/>
            <a:ext cx="275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FF0000"/>
                </a:solidFill>
              </a:rPr>
              <a:t>Mulige vippekommuner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526B0062-7862-43D1-8B45-73E1BB249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555" y="5644767"/>
            <a:ext cx="164606" cy="152413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44D3FB4-F3B5-43DF-B4E4-B4B43009F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3889" y="2174105"/>
            <a:ext cx="164606" cy="15241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6A531A63-0D51-419C-A228-11F8C0685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102" y="1828794"/>
            <a:ext cx="164606" cy="15241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AB9A399-10E3-4391-8E5B-B1CA314E56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84825"/>
            <a:ext cx="164606" cy="152413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A868092D-4CA9-4933-B87D-2DCEF52CB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1799" y="4441766"/>
            <a:ext cx="164606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8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7787135-A8F9-4340-8C5A-1767ECB1F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264" y="-59782"/>
            <a:ext cx="9883472" cy="69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6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5">
            <a:extLst>
              <a:ext uri="{FF2B5EF4-FFF2-40B4-BE49-F238E27FC236}">
                <a16:creationId xmlns:a16="http://schemas.microsoft.com/office/drawing/2014/main" id="{F85E846A-A8D7-4A22-9B48-024D8D821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375255"/>
            <a:ext cx="6033167" cy="610749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D9F40268-C1EF-486C-89C6-3DDC2818F231}"/>
              </a:ext>
            </a:extLst>
          </p:cNvPr>
          <p:cNvSpPr txBox="1"/>
          <p:nvPr/>
        </p:nvSpPr>
        <p:spPr>
          <a:xfrm>
            <a:off x="444500" y="2819400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Folketall i Troms og Finnmark pr. 4. kvartal 2018</a:t>
            </a:r>
          </a:p>
        </p:txBody>
      </p:sp>
    </p:spTree>
    <p:extLst>
      <p:ext uri="{BB962C8B-B14F-4D97-AF65-F5344CB8AC3E}">
        <p14:creationId xmlns:p14="http://schemas.microsoft.com/office/powerpoint/2010/main" val="404827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9E7CA3-D339-4F45-9988-BCD41D589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73125"/>
            <a:ext cx="4051300" cy="1077209"/>
          </a:xfrm>
        </p:spPr>
        <p:txBody>
          <a:bodyPr/>
          <a:lstStyle/>
          <a:p>
            <a:r>
              <a:rPr lang="nb-NO" dirty="0"/>
              <a:t>Folketallsutvikling i Troms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1D5EC78-0A6A-481F-8AA3-BC6A0796F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824" y="449819"/>
            <a:ext cx="5244751" cy="595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36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4762"/>
            <a:ext cx="12182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28575"/>
            <a:ext cx="121634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0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58004F0-BFF5-4E0C-A8D8-FA34EFBF3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7542" y="2164988"/>
            <a:ext cx="4854744" cy="414425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Kartlegge utfordringer og veivalg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Fornye kommunedialogen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Intervju med ordførere og rådmenn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altLang="nb-NO" dirty="0"/>
              <a:t>Mest sårbare kommuner</a:t>
            </a:r>
          </a:p>
          <a:p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857928B-B402-4F2B-BB3A-35D9F40619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2286" y="2158799"/>
            <a:ext cx="5214033" cy="4144259"/>
          </a:xfrm>
        </p:spPr>
        <p:txBody>
          <a:bodyPr/>
          <a:lstStyle/>
          <a:p>
            <a:r>
              <a:rPr lang="nb-NO" dirty="0"/>
              <a:t>24 informanter (ordførere og rådmenn) fra 14 kommuner i Troms</a:t>
            </a: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64DE474F-21BC-4307-8474-EE065BCC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b="1" dirty="0"/>
              <a:t>Kartlegging av kommuner i regi av NIVI Analyse - formål og tilnærming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6767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462" y="0"/>
            <a:ext cx="1042987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E192B96B-9E5F-4379-9677-52E00EA11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981" y="835443"/>
            <a:ext cx="8790039" cy="5717848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AEB4A1C-A34A-4D4F-A7D2-B8A40349942C}"/>
              </a:ext>
            </a:extLst>
          </p:cNvPr>
          <p:cNvSpPr txBox="1"/>
          <p:nvPr/>
        </p:nvSpPr>
        <p:spPr>
          <a:xfrm>
            <a:off x="1700980" y="146477"/>
            <a:ext cx="766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rgbClr val="FF0000"/>
                </a:solidFill>
              </a:rPr>
              <a:t>24 informanter fra 14 kommuner i Troms</a:t>
            </a:r>
          </a:p>
        </p:txBody>
      </p:sp>
    </p:spTree>
    <p:extLst>
      <p:ext uri="{BB962C8B-B14F-4D97-AF65-F5344CB8AC3E}">
        <p14:creationId xmlns:p14="http://schemas.microsoft.com/office/powerpoint/2010/main" val="268349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8119</TotalTime>
  <Words>1395</Words>
  <Application>Microsoft Office PowerPoint</Application>
  <PresentationFormat>Widescreen</PresentationFormat>
  <Paragraphs>248</Paragraphs>
  <Slides>25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</vt:lpstr>
      <vt:lpstr>Open Sans</vt:lpstr>
      <vt:lpstr>Open Sans Light</vt:lpstr>
      <vt:lpstr>Open Sans SemiBold</vt:lpstr>
      <vt:lpstr>Times New Roman</vt:lpstr>
      <vt:lpstr>Office-tema</vt:lpstr>
      <vt:lpstr>PowerPoint-presentasjon</vt:lpstr>
      <vt:lpstr>Videreføring av kommunereformen</vt:lpstr>
      <vt:lpstr>PowerPoint-presentasjon</vt:lpstr>
      <vt:lpstr>PowerPoint-presentasjon</vt:lpstr>
      <vt:lpstr>Folketallsutvikling i Troms</vt:lpstr>
      <vt:lpstr>PowerPoint-presentasjon</vt:lpstr>
      <vt:lpstr>PowerPoint-presentasjon</vt:lpstr>
      <vt:lpstr>Kartlegging av kommuner i regi av NIVI Analyse - formål og tilnærming</vt:lpstr>
      <vt:lpstr>PowerPoint-presentasjon</vt:lpstr>
      <vt:lpstr>Tema i samtalene</vt:lpstr>
      <vt:lpstr>Tilleggstema i Troms</vt:lpstr>
      <vt:lpstr>Seks utfordringer i Troms</vt:lpstr>
      <vt:lpstr>Manglende bærekraft i kommunene</vt:lpstr>
      <vt:lpstr>Erfaringer fra kommunereformen</vt:lpstr>
      <vt:lpstr>Synspunkter på det interkommunale samarbeidet</vt:lpstr>
      <vt:lpstr>Om trender i tjenestesamarbeidet</vt:lpstr>
      <vt:lpstr>Diagnose Nord- og Midt-Troms </vt:lpstr>
      <vt:lpstr>Langsiktig målbilde i Troms</vt:lpstr>
      <vt:lpstr>Inntrykk av Fylkesmannen</vt:lpstr>
      <vt:lpstr>Godt inntrykk av Senja kommune </vt:lpstr>
      <vt:lpstr>Blandet inntrykk av Troms fylkeskommune som regional utviklingsaktør</vt:lpstr>
      <vt:lpstr>PowerPoint-presentasjon</vt:lpstr>
      <vt:lpstr>Klar for piloter og forsøk?</vt:lpstr>
      <vt:lpstr>7 regionale tyngdepunkt?</vt:lpstr>
      <vt:lpstr>12 kommuneblokker? + Sør-Varanger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Helgerud, Trine Lise Sviggum</dc:creator>
  <cp:lastModifiedBy>Berit Fjellberg</cp:lastModifiedBy>
  <cp:revision>397</cp:revision>
  <cp:lastPrinted>2019-02-19T11:53:33Z</cp:lastPrinted>
  <dcterms:created xsi:type="dcterms:W3CDTF">2019-01-07T08:58:17Z</dcterms:created>
  <dcterms:modified xsi:type="dcterms:W3CDTF">2019-04-30T12:37:38Z</dcterms:modified>
</cp:coreProperties>
</file>