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1"/>
  </p:handoutMasterIdLst>
  <p:sldIdLst>
    <p:sldId id="256" r:id="rId5"/>
    <p:sldId id="294" r:id="rId6"/>
    <p:sldId id="285" r:id="rId7"/>
    <p:sldId id="293" r:id="rId8"/>
    <p:sldId id="295" r:id="rId9"/>
    <p:sldId id="279" r:id="rId10"/>
  </p:sldIdLst>
  <p:sldSz cx="9144000" cy="6858000" type="screen4x3"/>
  <p:notesSz cx="9144000" cy="6858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99AC"/>
    <a:srgbClr val="607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>
      <p:cViewPr varScale="1">
        <p:scale>
          <a:sx n="114" d="100"/>
          <a:sy n="114" d="100"/>
        </p:scale>
        <p:origin x="160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4FF34-432F-48D5-8ECD-281A05E4884A}" type="datetimeFigureOut">
              <a:rPr lang="nb-NO" smtClean="0"/>
              <a:t>03.03.2020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68727-4371-44F3-B4D3-24E2C8B48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6260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B3DB-56AC-4EEB-AF98-D745A169FC2F}" type="datetimeFigureOut">
              <a:rPr lang="nb-NO" smtClean="0"/>
              <a:t>03.03.2020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BC0B-0E42-4663-AC20-3845D51BBD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4662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B3DB-56AC-4EEB-AF98-D745A169FC2F}" type="datetimeFigureOut">
              <a:rPr lang="nb-NO" smtClean="0"/>
              <a:t>03.03.2020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BC0B-0E42-4663-AC20-3845D51BBD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957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B3DB-56AC-4EEB-AF98-D745A169FC2F}" type="datetimeFigureOut">
              <a:rPr lang="nb-NO" smtClean="0"/>
              <a:t>03.03.2020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BC0B-0E42-4663-AC20-3845D51BBD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559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B3DB-56AC-4EEB-AF98-D745A169FC2F}" type="datetimeFigureOut">
              <a:rPr lang="nb-NO" smtClean="0"/>
              <a:t>03.03.2020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BC0B-0E42-4663-AC20-3845D51BBD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6973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B3DB-56AC-4EEB-AF98-D745A169FC2F}" type="datetimeFigureOut">
              <a:rPr lang="nb-NO" smtClean="0"/>
              <a:t>03.03.2020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BC0B-0E42-4663-AC20-3845D51BBD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304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B3DB-56AC-4EEB-AF98-D745A169FC2F}" type="datetimeFigureOut">
              <a:rPr lang="nb-NO" smtClean="0"/>
              <a:t>03.03.2020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BC0B-0E42-4663-AC20-3845D51BBD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524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B3DB-56AC-4EEB-AF98-D745A169FC2F}" type="datetimeFigureOut">
              <a:rPr lang="nb-NO" smtClean="0"/>
              <a:t>03.03.2020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BC0B-0E42-4663-AC20-3845D51BBD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605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B3DB-56AC-4EEB-AF98-D745A169FC2F}" type="datetimeFigureOut">
              <a:rPr lang="nb-NO" smtClean="0"/>
              <a:t>03.03.2020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BC0B-0E42-4663-AC20-3845D51BBD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87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B3DB-56AC-4EEB-AF98-D745A169FC2F}" type="datetimeFigureOut">
              <a:rPr lang="nb-NO" smtClean="0"/>
              <a:t>03.03.2020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BC0B-0E42-4663-AC20-3845D51BBD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1096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B3DB-56AC-4EEB-AF98-D745A169FC2F}" type="datetimeFigureOut">
              <a:rPr lang="nb-NO" smtClean="0"/>
              <a:t>03.03.2020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BC0B-0E42-4663-AC20-3845D51BBD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638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B3DB-56AC-4EEB-AF98-D745A169FC2F}" type="datetimeFigureOut">
              <a:rPr lang="nb-NO" smtClean="0"/>
              <a:t>03.03.2020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BC0B-0E42-4663-AC20-3845D51BBD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6406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6B3DB-56AC-4EEB-AF98-D745A169FC2F}" type="datetimeFigureOut">
              <a:rPr lang="nb-NO" smtClean="0"/>
              <a:t>03.03.2020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EBC0B-0E42-4663-AC20-3845D51BBD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514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1470025"/>
          </a:xfrm>
        </p:spPr>
        <p:txBody>
          <a:bodyPr/>
          <a:lstStyle/>
          <a:p>
            <a:r>
              <a:rPr lang="nb-NO" b="1" dirty="0"/>
              <a:t>Møte med </a:t>
            </a:r>
            <a:r>
              <a:rPr lang="nb-NO" b="1" dirty="0" err="1"/>
              <a:t>TFFK</a:t>
            </a:r>
            <a:endParaRPr lang="nb-NO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4162976"/>
            <a:ext cx="6400800" cy="982960"/>
          </a:xfrm>
        </p:spPr>
        <p:txBody>
          <a:bodyPr>
            <a:normAutofit/>
          </a:bodyPr>
          <a:lstStyle/>
          <a:p>
            <a:r>
              <a:rPr lang="nb-NO" sz="2400" b="1" dirty="0">
                <a:solidFill>
                  <a:srgbClr val="8799AC"/>
                </a:solidFill>
              </a:rPr>
              <a:t>04.03.2020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anchor="b"/>
          <a:lstStyle/>
          <a:p>
            <a:fld id="{394B4F7D-EF4B-4DC1-ABCA-72AE3CA23F20}" type="datetimeFigureOut">
              <a:rPr lang="nb-NO" smtClean="0"/>
              <a:pPr/>
              <a:t>03.03.2020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516BEAB5-6052-460C-B68D-3AA471F65C96}" type="slidenum">
              <a:rPr lang="nb-NO" smtClean="0"/>
              <a:pPr/>
              <a:t>1</a:t>
            </a:fld>
            <a:endParaRPr lang="nb-NO"/>
          </a:p>
        </p:txBody>
      </p:sp>
      <p:cxnSp>
        <p:nvCxnSpPr>
          <p:cNvPr id="7" name="Rett linje 6"/>
          <p:cNvCxnSpPr/>
          <p:nvPr/>
        </p:nvCxnSpPr>
        <p:spPr>
          <a:xfrm>
            <a:off x="0" y="2373961"/>
            <a:ext cx="91440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/>
          <p:cNvCxnSpPr/>
          <p:nvPr/>
        </p:nvCxnSpPr>
        <p:spPr>
          <a:xfrm rot="5400000">
            <a:off x="2321715" y="1178715"/>
            <a:ext cx="235743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1" r="20923"/>
          <a:stretch/>
        </p:blipFill>
        <p:spPr>
          <a:xfrm flipH="1">
            <a:off x="6677778" y="-826"/>
            <a:ext cx="2466221" cy="2340000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3904" cy="2340000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376148"/>
            <a:ext cx="789750" cy="972000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04"/>
          <a:stretch/>
        </p:blipFill>
        <p:spPr>
          <a:xfrm>
            <a:off x="5149667" y="-826"/>
            <a:ext cx="1447800" cy="2340000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664" y="-826"/>
            <a:ext cx="1755000" cy="2340000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5954533"/>
            <a:ext cx="8280000" cy="47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99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7355160" cy="936000"/>
          </a:xfrm>
          <a:prstGeom prst="roundRect">
            <a:avLst/>
          </a:prstGeom>
          <a:solidFill>
            <a:schemeClr val="bg1">
              <a:alpha val="6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nb-NO" sz="4000" b="1" dirty="0"/>
              <a:t>Fylkesveier i Nordreisa kommune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  <a:prstGeom prst="roundRect">
            <a:avLst>
              <a:gd name="adj" fmla="val 3567"/>
            </a:avLst>
          </a:prstGeom>
          <a:solidFill>
            <a:schemeClr val="bg1">
              <a:alpha val="6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Kjempebakken-Vest </a:t>
            </a:r>
            <a:r>
              <a:rPr lang="nb-NO" dirty="0" err="1"/>
              <a:t>Uløy</a:t>
            </a:r>
            <a:endParaRPr lang="nb-NO" dirty="0"/>
          </a:p>
          <a:p>
            <a:r>
              <a:rPr lang="nb-NO"/>
              <a:t>Langslettkrysset-Hamneidet </a:t>
            </a:r>
            <a:endParaRPr lang="nb-NO">
              <a:cs typeface="Calibri"/>
            </a:endParaRPr>
          </a:p>
          <a:p>
            <a:r>
              <a:rPr lang="nb-NO" dirty="0"/>
              <a:t>Flyplassveien</a:t>
            </a:r>
          </a:p>
          <a:p>
            <a:r>
              <a:rPr lang="nb-NO" dirty="0" err="1"/>
              <a:t>Kildalsveien</a:t>
            </a:r>
            <a:endParaRPr lang="nb-NO" dirty="0"/>
          </a:p>
          <a:p>
            <a:r>
              <a:rPr lang="nb-NO" dirty="0"/>
              <a:t>Reisadalen </a:t>
            </a:r>
          </a:p>
          <a:p>
            <a:r>
              <a:rPr lang="nb-NO" dirty="0" err="1"/>
              <a:t>Storvikveien</a:t>
            </a:r>
            <a:endParaRPr lang="nb-NO" dirty="0"/>
          </a:p>
          <a:p>
            <a:r>
              <a:rPr lang="nb-NO" dirty="0"/>
              <a:t>Storengveien</a:t>
            </a:r>
          </a:p>
          <a:p>
            <a:r>
              <a:rPr lang="nb-NO" dirty="0" err="1"/>
              <a:t>Øvergårdveien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29" y="404664"/>
            <a:ext cx="789750" cy="972000"/>
          </a:xfrm>
          <a:prstGeom prst="rect">
            <a:avLst/>
          </a:prstGeom>
        </p:spPr>
      </p:pic>
      <p:sp>
        <p:nvSpPr>
          <p:cNvPr id="10" name="Plassholder for dato 3"/>
          <p:cNvSpPr txBox="1">
            <a:spLocks/>
          </p:cNvSpPr>
          <p:nvPr/>
        </p:nvSpPr>
        <p:spPr>
          <a:xfrm>
            <a:off x="107504" y="6453337"/>
            <a:ext cx="3757136" cy="288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>
                <a:solidFill>
                  <a:schemeClr val="bg1">
                    <a:lumMod val="75000"/>
                  </a:schemeClr>
                </a:solidFill>
              </a:rPr>
              <a:t>Foto: May Halonen</a:t>
            </a:r>
          </a:p>
        </p:txBody>
      </p:sp>
    </p:spTree>
    <p:extLst>
      <p:ext uri="{BB962C8B-B14F-4D97-AF65-F5344CB8AC3E}">
        <p14:creationId xmlns:p14="http://schemas.microsoft.com/office/powerpoint/2010/main" val="4208045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7355160" cy="936000"/>
          </a:xfrm>
          <a:prstGeom prst="roundRect">
            <a:avLst/>
          </a:prstGeom>
          <a:solidFill>
            <a:schemeClr val="bg1">
              <a:alpha val="6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nb-NO" sz="4000" b="1" dirty="0"/>
              <a:t>Overføring av ansvar for veilys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  <a:prstGeom prst="roundRect">
            <a:avLst>
              <a:gd name="adj" fmla="val 3567"/>
            </a:avLst>
          </a:prstGeom>
          <a:solidFill>
            <a:schemeClr val="bg1">
              <a:alpha val="6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Positive til avtalen om overtakelse av veilys av juli 2019.</a:t>
            </a:r>
          </a:p>
          <a:p>
            <a:r>
              <a:rPr lang="nb-NO" dirty="0"/>
              <a:t>Kommunestyrevedtak om å fortsette arbeidet med å overføre veilys til veieier</a:t>
            </a:r>
          </a:p>
          <a:p>
            <a:r>
              <a:rPr lang="nb-NO" dirty="0"/>
              <a:t>Risiko og sårbarhetsanalyse for:</a:t>
            </a:r>
          </a:p>
          <a:p>
            <a:pPr lvl="1"/>
            <a:r>
              <a:rPr lang="nb-NO"/>
              <a:t>Langslettkrysset-Hamneidet </a:t>
            </a:r>
            <a:endParaRPr lang="nb-NO">
              <a:cs typeface="Calibri"/>
            </a:endParaRPr>
          </a:p>
          <a:p>
            <a:pPr lvl="1"/>
            <a:r>
              <a:rPr lang="nb-NO" dirty="0" err="1"/>
              <a:t>Snemyr</a:t>
            </a:r>
            <a:endParaRPr lang="nb-NO" dirty="0"/>
          </a:p>
          <a:p>
            <a:pPr lvl="1"/>
            <a:r>
              <a:rPr lang="nb-NO" dirty="0"/>
              <a:t>Deler av Storengveien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29" y="404664"/>
            <a:ext cx="789750" cy="972000"/>
          </a:xfrm>
          <a:prstGeom prst="rect">
            <a:avLst/>
          </a:prstGeom>
        </p:spPr>
      </p:pic>
      <p:sp>
        <p:nvSpPr>
          <p:cNvPr id="10" name="Plassholder for dato 3"/>
          <p:cNvSpPr txBox="1">
            <a:spLocks/>
          </p:cNvSpPr>
          <p:nvPr/>
        </p:nvSpPr>
        <p:spPr>
          <a:xfrm>
            <a:off x="107504" y="6453337"/>
            <a:ext cx="3757136" cy="288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>
                <a:solidFill>
                  <a:schemeClr val="bg1">
                    <a:lumMod val="75000"/>
                  </a:schemeClr>
                </a:solidFill>
              </a:rPr>
              <a:t>Foto: May Halonen</a:t>
            </a:r>
          </a:p>
        </p:txBody>
      </p:sp>
    </p:spTree>
    <p:extLst>
      <p:ext uri="{BB962C8B-B14F-4D97-AF65-F5344CB8AC3E}">
        <p14:creationId xmlns:p14="http://schemas.microsoft.com/office/powerpoint/2010/main" val="2490612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7355160" cy="936000"/>
          </a:xfrm>
          <a:prstGeom prst="roundRect">
            <a:avLst/>
          </a:prstGeom>
          <a:solidFill>
            <a:schemeClr val="bg1">
              <a:alpha val="6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nb-NO" sz="4000" b="1" dirty="0"/>
              <a:t>Samarbeid om vintervedlikehold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  <a:prstGeom prst="roundRect">
            <a:avLst>
              <a:gd name="adj" fmla="val 3567"/>
            </a:avLst>
          </a:prstGeom>
          <a:solidFill>
            <a:schemeClr val="bg1">
              <a:alpha val="6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Ønsker samarbeid om vintervedlikehold for kommunale veier med tilknytning til fylkesveier</a:t>
            </a:r>
          </a:p>
          <a:p>
            <a:pPr lvl="1"/>
            <a:r>
              <a:rPr lang="nb-NO"/>
              <a:t>Langslettkrysset-Hamneidet </a:t>
            </a:r>
            <a:endParaRPr lang="nb-NO">
              <a:cs typeface="Calibri"/>
            </a:endParaRPr>
          </a:p>
          <a:p>
            <a:pPr lvl="1"/>
            <a:r>
              <a:rPr lang="nb-NO" err="1"/>
              <a:t>Kildalsveien</a:t>
            </a:r>
            <a:endParaRPr lang="nb-NO"/>
          </a:p>
          <a:p>
            <a:pPr lvl="1"/>
            <a:r>
              <a:rPr lang="nb-NO" dirty="0"/>
              <a:t>Reisadalen </a:t>
            </a:r>
          </a:p>
          <a:p>
            <a:pPr lvl="1"/>
            <a:r>
              <a:rPr lang="nb-NO" err="1"/>
              <a:t>Storengveien</a:t>
            </a:r>
            <a:endParaRPr lang="nb-NO"/>
          </a:p>
          <a:p>
            <a:pPr lvl="1"/>
            <a:r>
              <a:rPr lang="nb-NO" err="1"/>
              <a:t>Øvergårdveien</a:t>
            </a:r>
            <a:endParaRPr lang="nb-NO"/>
          </a:p>
          <a:p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29" y="404664"/>
            <a:ext cx="789750" cy="972000"/>
          </a:xfrm>
          <a:prstGeom prst="rect">
            <a:avLst/>
          </a:prstGeom>
        </p:spPr>
      </p:pic>
      <p:sp>
        <p:nvSpPr>
          <p:cNvPr id="10" name="Plassholder for dato 3"/>
          <p:cNvSpPr txBox="1">
            <a:spLocks/>
          </p:cNvSpPr>
          <p:nvPr/>
        </p:nvSpPr>
        <p:spPr>
          <a:xfrm>
            <a:off x="107504" y="6453337"/>
            <a:ext cx="3757136" cy="288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>
                <a:solidFill>
                  <a:schemeClr val="bg1">
                    <a:lumMod val="75000"/>
                  </a:schemeClr>
                </a:solidFill>
              </a:rPr>
              <a:t>Foto: May Halonen</a:t>
            </a:r>
          </a:p>
        </p:txBody>
      </p:sp>
    </p:spTree>
    <p:extLst>
      <p:ext uri="{BB962C8B-B14F-4D97-AF65-F5344CB8AC3E}">
        <p14:creationId xmlns:p14="http://schemas.microsoft.com/office/powerpoint/2010/main" val="1058606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7355160" cy="936000"/>
          </a:xfrm>
          <a:prstGeom prst="roundRect">
            <a:avLst/>
          </a:prstGeom>
          <a:solidFill>
            <a:schemeClr val="bg1">
              <a:alpha val="6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nb-NO" sz="4000" b="1" dirty="0"/>
              <a:t>Mettevollia -sikringstiltak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  <a:prstGeom prst="roundRect">
            <a:avLst>
              <a:gd name="adj" fmla="val 3567"/>
            </a:avLst>
          </a:prstGeom>
          <a:solidFill>
            <a:schemeClr val="bg1">
              <a:alpha val="6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Nye Veier har påbegynt prosjekt tunell gjennom Kvænangsfjellet</a:t>
            </a:r>
          </a:p>
          <a:p>
            <a:r>
              <a:rPr lang="nb-NO"/>
              <a:t>Kommunen i dialog med NVE og Nye veier om </a:t>
            </a:r>
            <a:r>
              <a:rPr lang="nb-NO" dirty="0"/>
              <a:t>rassikring av 5 hus i Mettevollia og fylkesveien</a:t>
            </a:r>
          </a:p>
          <a:p>
            <a:r>
              <a:rPr lang="nb-NO"/>
              <a:t>Skredkartlegging og kostnyttevurdering 2020</a:t>
            </a:r>
            <a:endParaRPr lang="nb-NO">
              <a:cs typeface="Calibri"/>
            </a:endParaRPr>
          </a:p>
          <a:p>
            <a:r>
              <a:rPr lang="nb-NO" dirty="0"/>
              <a:t>Nye Veier er positiv til bruk av tunellmasser</a:t>
            </a:r>
          </a:p>
          <a:p>
            <a:r>
              <a:rPr lang="nb-NO" err="1"/>
              <a:t>Distriktsandel</a:t>
            </a:r>
            <a:r>
              <a:rPr lang="nb-NO" dirty="0"/>
              <a:t> 20 %, deling mellom kommunen og fylkeskommunen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29" y="404664"/>
            <a:ext cx="789750" cy="972000"/>
          </a:xfrm>
          <a:prstGeom prst="rect">
            <a:avLst/>
          </a:prstGeom>
        </p:spPr>
      </p:pic>
      <p:sp>
        <p:nvSpPr>
          <p:cNvPr id="10" name="Plassholder for dato 3"/>
          <p:cNvSpPr txBox="1">
            <a:spLocks/>
          </p:cNvSpPr>
          <p:nvPr/>
        </p:nvSpPr>
        <p:spPr>
          <a:xfrm>
            <a:off x="107504" y="6453337"/>
            <a:ext cx="3757136" cy="288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>
                <a:solidFill>
                  <a:schemeClr val="bg1">
                    <a:lumMod val="75000"/>
                  </a:schemeClr>
                </a:solidFill>
              </a:rPr>
              <a:t>Foto: May Halonen</a:t>
            </a:r>
          </a:p>
        </p:txBody>
      </p:sp>
    </p:spTree>
    <p:extLst>
      <p:ext uri="{BB962C8B-B14F-4D97-AF65-F5344CB8AC3E}">
        <p14:creationId xmlns:p14="http://schemas.microsoft.com/office/powerpoint/2010/main" val="1157784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EAB5-6052-460C-B68D-3AA471F65C96}" type="slidenum">
              <a:rPr lang="nb-NO" smtClean="0"/>
              <a:pPr/>
              <a:t>6</a:t>
            </a:fld>
            <a:endParaRPr lang="nb-NO"/>
          </a:p>
        </p:txBody>
      </p:sp>
      <p:sp>
        <p:nvSpPr>
          <p:cNvPr id="14" name="Tittel 1"/>
          <p:cNvSpPr txBox="1">
            <a:spLocks/>
          </p:cNvSpPr>
          <p:nvPr/>
        </p:nvSpPr>
        <p:spPr>
          <a:xfrm>
            <a:off x="457200" y="500042"/>
            <a:ext cx="6275040" cy="917596"/>
          </a:xfrm>
          <a:prstGeom prst="roundRect">
            <a:avLst/>
          </a:prstGeom>
          <a:solidFill>
            <a:schemeClr val="bg1">
              <a:alpha val="65000"/>
            </a:schemeClr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3600" b="1" dirty="0">
                <a:latin typeface="Arial" pitchFamily="34" charset="0"/>
                <a:cs typeface="Arial" pitchFamily="34" charset="0"/>
              </a:rPr>
              <a:t>Velkommen til Nordreisa</a:t>
            </a:r>
          </a:p>
        </p:txBody>
      </p:sp>
      <p:sp>
        <p:nvSpPr>
          <p:cNvPr id="12" name="Tittel 1"/>
          <p:cNvSpPr txBox="1">
            <a:spLocks/>
          </p:cNvSpPr>
          <p:nvPr/>
        </p:nvSpPr>
        <p:spPr>
          <a:xfrm>
            <a:off x="5004048" y="5445224"/>
            <a:ext cx="3704548" cy="917596"/>
          </a:xfrm>
          <a:prstGeom prst="roundRect">
            <a:avLst/>
          </a:prstGeom>
          <a:solidFill>
            <a:schemeClr val="bg1">
              <a:alpha val="65000"/>
            </a:schemeClr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3200" dirty="0">
                <a:latin typeface="Arial" pitchFamily="34" charset="0"/>
                <a:cs typeface="Arial" pitchFamily="34" charset="0"/>
              </a:rPr>
              <a:t>Det beste vertskap</a:t>
            </a:r>
          </a:p>
        </p:txBody>
      </p:sp>
      <p:sp>
        <p:nvSpPr>
          <p:cNvPr id="10" name="Plassholder for dato 3"/>
          <p:cNvSpPr txBox="1">
            <a:spLocks/>
          </p:cNvSpPr>
          <p:nvPr/>
        </p:nvSpPr>
        <p:spPr>
          <a:xfrm>
            <a:off x="107504" y="6453337"/>
            <a:ext cx="3757136" cy="288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>
                <a:solidFill>
                  <a:schemeClr val="bg1">
                    <a:lumMod val="75000"/>
                  </a:schemeClr>
                </a:solidFill>
              </a:rPr>
              <a:t>Foto: Wenche Offerdal</a:t>
            </a:r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29" y="404664"/>
            <a:ext cx="78975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5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Nordreisa" id="{22718430-E7C5-4ACC-885A-F867DABF7632}" vid="{10344537-B67B-4791-86F5-B9CD67FA5C9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7ADA512262F24993B172FC60B8ED41" ma:contentTypeVersion="5" ma:contentTypeDescription="Opprett et nytt dokument." ma:contentTypeScope="" ma:versionID="144dd9635069f69ded43780b6da2dda4">
  <xsd:schema xmlns:xsd="http://www.w3.org/2001/XMLSchema" xmlns:xs="http://www.w3.org/2001/XMLSchema" xmlns:p="http://schemas.microsoft.com/office/2006/metadata/properties" xmlns:ns3="78b862ca-899d-4fe8-ae42-4ddccf3ddf38" xmlns:ns4="3340a110-390b-4bc6-bc95-793f266e19ca" targetNamespace="http://schemas.microsoft.com/office/2006/metadata/properties" ma:root="true" ma:fieldsID="959dc79646d54b6d2c86af6291988443" ns3:_="" ns4:_="">
    <xsd:import namespace="78b862ca-899d-4fe8-ae42-4ddccf3ddf38"/>
    <xsd:import namespace="3340a110-390b-4bc6-bc95-793f266e19c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b862ca-899d-4fe8-ae42-4ddccf3ddf3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40a110-390b-4bc6-bc95-793f266e19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7E28A2-81E0-4B46-93AE-0C943926E0E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A162530-7CCC-42BE-9B52-0429FF703F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b862ca-899d-4fe8-ae42-4ddccf3ddf38"/>
    <ds:schemaRef ds:uri="3340a110-390b-4bc6-bc95-793f266e19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0F7DE5-11D7-484D-B89C-238CC8FE9B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Nordreisa</Template>
  <TotalTime>861</TotalTime>
  <Words>150</Words>
  <Application>Microsoft Macintosh PowerPoint</Application>
  <PresentationFormat>Skjermfremvisning 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Office-tema</vt:lpstr>
      <vt:lpstr>Møte med TFFK</vt:lpstr>
      <vt:lpstr>Fylkesveier i Nordreisa kommune</vt:lpstr>
      <vt:lpstr>Overføring av ansvar for veilys</vt:lpstr>
      <vt:lpstr>Samarbeid om vintervedlikehold</vt:lpstr>
      <vt:lpstr>Mettevollia -sikringstiltak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Møte med TFFK</dc:title>
  <dc:creator>Dag Funderud</dc:creator>
  <cp:lastModifiedBy>Hilde Anita Nyvoll</cp:lastModifiedBy>
  <cp:revision>35</cp:revision>
  <cp:lastPrinted>2013-04-30T12:25:46Z</cp:lastPrinted>
  <dcterms:created xsi:type="dcterms:W3CDTF">2020-03-02T11:14:39Z</dcterms:created>
  <dcterms:modified xsi:type="dcterms:W3CDTF">2020-03-04T08:26:50Z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0x010100E07ADA512262F24993B172FC60B8ED41</vt:lpwstr>
  </property>
</Properties>
</file>