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28" r:id="rId3"/>
    <p:sldId id="294" r:id="rId4"/>
    <p:sldId id="340" r:id="rId5"/>
    <p:sldId id="305" r:id="rId6"/>
    <p:sldId id="339" r:id="rId7"/>
    <p:sldId id="341" r:id="rId8"/>
    <p:sldId id="356" r:id="rId9"/>
    <p:sldId id="378" r:id="rId10"/>
    <p:sldId id="379" r:id="rId11"/>
    <p:sldId id="293" r:id="rId12"/>
    <p:sldId id="319" r:id="rId13"/>
    <p:sldId id="320" r:id="rId14"/>
    <p:sldId id="354" r:id="rId15"/>
    <p:sldId id="290" r:id="rId16"/>
    <p:sldId id="357" r:id="rId17"/>
    <p:sldId id="355" r:id="rId18"/>
    <p:sldId id="358" r:id="rId19"/>
    <p:sldId id="359" r:id="rId20"/>
    <p:sldId id="289" r:id="rId21"/>
    <p:sldId id="360" r:id="rId22"/>
    <p:sldId id="352" r:id="rId23"/>
    <p:sldId id="362" r:id="rId24"/>
    <p:sldId id="353" r:id="rId25"/>
    <p:sldId id="363" r:id="rId26"/>
    <p:sldId id="365" r:id="rId27"/>
    <p:sldId id="364" r:id="rId28"/>
    <p:sldId id="366" r:id="rId29"/>
    <p:sldId id="329" r:id="rId30"/>
    <p:sldId id="330" r:id="rId31"/>
    <p:sldId id="345" r:id="rId32"/>
    <p:sldId id="347" r:id="rId33"/>
    <p:sldId id="369" r:id="rId34"/>
    <p:sldId id="370" r:id="rId35"/>
    <p:sldId id="367" r:id="rId36"/>
    <p:sldId id="331" r:id="rId37"/>
    <p:sldId id="348" r:id="rId38"/>
    <p:sldId id="287" r:id="rId39"/>
    <p:sldId id="343" r:id="rId40"/>
    <p:sldId id="373" r:id="rId41"/>
    <p:sldId id="372" r:id="rId42"/>
    <p:sldId id="286" r:id="rId43"/>
    <p:sldId id="371" r:id="rId44"/>
    <p:sldId id="334" r:id="rId45"/>
    <p:sldId id="368" r:id="rId46"/>
    <p:sldId id="344" r:id="rId47"/>
    <p:sldId id="349" r:id="rId48"/>
    <p:sldId id="375" r:id="rId49"/>
    <p:sldId id="374" r:id="rId50"/>
    <p:sldId id="376" r:id="rId51"/>
    <p:sldId id="333" r:id="rId52"/>
    <p:sldId id="350" r:id="rId53"/>
    <p:sldId id="377" r:id="rId54"/>
    <p:sldId id="337" r:id="rId55"/>
    <p:sldId id="338" r:id="rId56"/>
    <p:sldId id="322" r:id="rId57"/>
    <p:sldId id="296" r:id="rId58"/>
    <p:sldId id="325" r:id="rId59"/>
    <p:sldId id="321" r:id="rId60"/>
  </p:sldIdLst>
  <p:sldSz cx="9144000" cy="6858000" type="screen4x3"/>
  <p:notesSz cx="9144000" cy="6858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99AC"/>
    <a:srgbClr val="CD7D1C"/>
    <a:srgbClr val="607731"/>
    <a:srgbClr val="A96717"/>
    <a:srgbClr val="4F6228"/>
    <a:srgbClr val="697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96115" autoAdjust="0"/>
  </p:normalViewPr>
  <p:slideViewPr>
    <p:cSldViewPr>
      <p:cViewPr>
        <p:scale>
          <a:sx n="80" d="100"/>
          <a:sy n="80" d="100"/>
        </p:scale>
        <p:origin x="-145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71B65-B514-4883-A51B-7E06DBA83673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639DE8E-60AF-4A83-A63D-4F5349EAB122}">
      <dgm:prSet phldrT="[Tekst]" custT="1"/>
      <dgm:spPr>
        <a:ln>
          <a:noFill/>
        </a:ln>
      </dgm:spPr>
      <dgm:t>
        <a:bodyPr/>
        <a:lstStyle/>
        <a:p>
          <a:r>
            <a:rPr lang="nb-NO" sz="2400" b="0" dirty="0" smtClean="0"/>
            <a:t>Planprogram (2007)</a:t>
          </a:r>
          <a:endParaRPr lang="nb-NO" sz="2400" b="0" dirty="0"/>
        </a:p>
      </dgm:t>
    </dgm:pt>
    <dgm:pt modelId="{F8E1F7B1-01CD-4B25-AB2D-16F0B1B6BB10}" type="parTrans" cxnId="{83B36311-8B87-421C-A8FA-80CD6F0CB5C3}">
      <dgm:prSet/>
      <dgm:spPr/>
      <dgm:t>
        <a:bodyPr/>
        <a:lstStyle/>
        <a:p>
          <a:endParaRPr lang="nb-NO"/>
        </a:p>
      </dgm:t>
    </dgm:pt>
    <dgm:pt modelId="{596F96B8-1D96-41CA-844B-90F3A3970B18}" type="sibTrans" cxnId="{83B36311-8B87-421C-A8FA-80CD6F0CB5C3}">
      <dgm:prSet/>
      <dgm:spPr/>
      <dgm:t>
        <a:bodyPr/>
        <a:lstStyle/>
        <a:p>
          <a:endParaRPr lang="nb-NO"/>
        </a:p>
      </dgm:t>
    </dgm:pt>
    <dgm:pt modelId="{7C7461DC-54BD-4DA9-8D6B-548CC10A15A1}">
      <dgm:prSet phldrT="[Tekst]" custT="1"/>
      <dgm:spPr>
        <a:ln>
          <a:noFill/>
        </a:ln>
      </dgm:spPr>
      <dgm:t>
        <a:bodyPr/>
        <a:lstStyle/>
        <a:p>
          <a:r>
            <a:rPr lang="nb-NO" sz="2400" b="0" dirty="0" smtClean="0"/>
            <a:t>Innspill og utredninger (2007-2013)</a:t>
          </a:r>
          <a:endParaRPr lang="nb-NO" sz="2400" b="0" dirty="0"/>
        </a:p>
      </dgm:t>
    </dgm:pt>
    <dgm:pt modelId="{2FC789F3-4040-4E06-A44C-9B199D9D337A}" type="parTrans" cxnId="{0F4A193F-BABE-42BA-95F8-2DCDC99F4592}">
      <dgm:prSet/>
      <dgm:spPr/>
      <dgm:t>
        <a:bodyPr/>
        <a:lstStyle/>
        <a:p>
          <a:endParaRPr lang="nb-NO"/>
        </a:p>
      </dgm:t>
    </dgm:pt>
    <dgm:pt modelId="{CFE4D8B9-5CD1-4E04-953E-94C542C6373C}" type="sibTrans" cxnId="{0F4A193F-BABE-42BA-95F8-2DCDC99F4592}">
      <dgm:prSet/>
      <dgm:spPr/>
      <dgm:t>
        <a:bodyPr/>
        <a:lstStyle/>
        <a:p>
          <a:endParaRPr lang="nb-NO"/>
        </a:p>
      </dgm:t>
    </dgm:pt>
    <dgm:pt modelId="{09E8619D-F1D8-4E1E-9F84-4EA7C3E46DAF}">
      <dgm:prSet phldrT="[Tekst]"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b-NO" sz="1400" b="0" dirty="0" smtClean="0"/>
            <a:t>Kirkegård</a:t>
          </a:r>
          <a:endParaRPr lang="nb-NO" sz="1400" b="0" dirty="0"/>
        </a:p>
      </dgm:t>
    </dgm:pt>
    <dgm:pt modelId="{8D5826E7-F1B0-4974-BDF2-408331AE36BD}" type="parTrans" cxnId="{6DE5FF76-2BCF-4998-BD81-AFA08BA2146F}">
      <dgm:prSet/>
      <dgm:spPr/>
      <dgm:t>
        <a:bodyPr/>
        <a:lstStyle/>
        <a:p>
          <a:endParaRPr lang="nb-NO"/>
        </a:p>
      </dgm:t>
    </dgm:pt>
    <dgm:pt modelId="{3AC288C8-1E61-4897-BF24-46EE106F581F}" type="sibTrans" cxnId="{6DE5FF76-2BCF-4998-BD81-AFA08BA2146F}">
      <dgm:prSet/>
      <dgm:spPr/>
      <dgm:t>
        <a:bodyPr/>
        <a:lstStyle/>
        <a:p>
          <a:endParaRPr lang="nb-NO"/>
        </a:p>
      </dgm:t>
    </dgm:pt>
    <dgm:pt modelId="{45026D22-9034-40D0-BF7C-040EDE9B41CB}">
      <dgm:prSet phldrT="[Tekst]"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b-NO" sz="1400" b="0" dirty="0" smtClean="0"/>
            <a:t>Skole</a:t>
          </a:r>
          <a:endParaRPr lang="nb-NO" sz="1400" b="0" dirty="0"/>
        </a:p>
      </dgm:t>
    </dgm:pt>
    <dgm:pt modelId="{90638EF4-4558-4BFA-B068-7D085C9851CB}" type="parTrans" cxnId="{3CF6185E-74D5-4C1B-B7A7-23507FA633B0}">
      <dgm:prSet/>
      <dgm:spPr/>
      <dgm:t>
        <a:bodyPr/>
        <a:lstStyle/>
        <a:p>
          <a:endParaRPr lang="nb-NO"/>
        </a:p>
      </dgm:t>
    </dgm:pt>
    <dgm:pt modelId="{67261D78-F132-42C9-8EF4-DF56304A8309}" type="sibTrans" cxnId="{3CF6185E-74D5-4C1B-B7A7-23507FA633B0}">
      <dgm:prSet/>
      <dgm:spPr/>
      <dgm:t>
        <a:bodyPr/>
        <a:lstStyle/>
        <a:p>
          <a:endParaRPr lang="nb-NO"/>
        </a:p>
      </dgm:t>
    </dgm:pt>
    <dgm:pt modelId="{685B06ED-6AC4-468C-A8B6-5AF1232815B2}">
      <dgm:prSet phldrT="[Tekst]" custT="1"/>
      <dgm:spPr>
        <a:ln>
          <a:noFill/>
        </a:ln>
      </dgm:spPr>
      <dgm:t>
        <a:bodyPr/>
        <a:lstStyle/>
        <a:p>
          <a:r>
            <a:rPr lang="nb-NO" sz="2400" b="0" dirty="0" smtClean="0"/>
            <a:t>Høringsforslag utarbeidet vinter/vår 2013</a:t>
          </a:r>
          <a:endParaRPr lang="nb-NO" sz="2400" b="0" dirty="0"/>
        </a:p>
      </dgm:t>
    </dgm:pt>
    <dgm:pt modelId="{FA0222DD-665E-44CE-9E15-F9447688FA90}" type="parTrans" cxnId="{B8B76F37-E479-4B21-9357-B674A63119A2}">
      <dgm:prSet/>
      <dgm:spPr/>
      <dgm:t>
        <a:bodyPr/>
        <a:lstStyle/>
        <a:p>
          <a:endParaRPr lang="nb-NO"/>
        </a:p>
      </dgm:t>
    </dgm:pt>
    <dgm:pt modelId="{1CFA68B1-FF5C-4B31-BBF4-56A80D85F2E6}" type="sibTrans" cxnId="{B8B76F37-E479-4B21-9357-B674A63119A2}">
      <dgm:prSet/>
      <dgm:spPr/>
      <dgm:t>
        <a:bodyPr/>
        <a:lstStyle/>
        <a:p>
          <a:endParaRPr lang="nb-NO"/>
        </a:p>
      </dgm:t>
    </dgm:pt>
    <dgm:pt modelId="{864E4517-E5CF-4347-99A7-0D3D3A24B6E2}">
      <dgm:prSet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b-NO" sz="1400" b="0" dirty="0" smtClean="0"/>
            <a:t>Barnehage</a:t>
          </a:r>
          <a:endParaRPr lang="nb-NO" sz="1400" b="0" dirty="0"/>
        </a:p>
      </dgm:t>
    </dgm:pt>
    <dgm:pt modelId="{757750F8-70AD-4E36-B95B-CB6C36226DD2}" type="parTrans" cxnId="{33FD3FA7-0384-4499-ABB5-2A557335FF3F}">
      <dgm:prSet/>
      <dgm:spPr/>
      <dgm:t>
        <a:bodyPr/>
        <a:lstStyle/>
        <a:p>
          <a:endParaRPr lang="nb-NO"/>
        </a:p>
      </dgm:t>
    </dgm:pt>
    <dgm:pt modelId="{2A25A95D-C9B5-49FF-8D50-3140C60EB599}" type="sibTrans" cxnId="{33FD3FA7-0384-4499-ABB5-2A557335FF3F}">
      <dgm:prSet/>
      <dgm:spPr/>
      <dgm:t>
        <a:bodyPr/>
        <a:lstStyle/>
        <a:p>
          <a:endParaRPr lang="nb-NO"/>
        </a:p>
      </dgm:t>
    </dgm:pt>
    <dgm:pt modelId="{1CE8A750-2B0B-49D8-87DF-FC803285D814}">
      <dgm:prSet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b-NO" sz="1400" b="0" dirty="0" smtClean="0"/>
            <a:t>Idrett</a:t>
          </a:r>
          <a:endParaRPr lang="nb-NO" sz="1400" b="0" dirty="0"/>
        </a:p>
      </dgm:t>
    </dgm:pt>
    <dgm:pt modelId="{D6FFF553-772E-4949-A5E9-B498734F5C47}" type="parTrans" cxnId="{14E51853-77C3-4AF5-9E62-7CCE4B512B9A}">
      <dgm:prSet/>
      <dgm:spPr/>
      <dgm:t>
        <a:bodyPr/>
        <a:lstStyle/>
        <a:p>
          <a:endParaRPr lang="nb-NO"/>
        </a:p>
      </dgm:t>
    </dgm:pt>
    <dgm:pt modelId="{75FC8782-9ADC-4555-A803-DC1423E4A0F9}" type="sibTrans" cxnId="{14E51853-77C3-4AF5-9E62-7CCE4B512B9A}">
      <dgm:prSet/>
      <dgm:spPr/>
      <dgm:t>
        <a:bodyPr/>
        <a:lstStyle/>
        <a:p>
          <a:endParaRPr lang="nb-NO"/>
        </a:p>
      </dgm:t>
    </dgm:pt>
    <dgm:pt modelId="{2DC7017C-320F-4C9F-8CA1-27D001DFC6EB}">
      <dgm:prSet custT="1"/>
      <dgm:spPr>
        <a:solidFill>
          <a:schemeClr val="tx2">
            <a:lumMod val="40000"/>
            <a:lumOff val="60000"/>
            <a:alpha val="90000"/>
          </a:schemeClr>
        </a:solidFill>
        <a:ln>
          <a:solidFill>
            <a:schemeClr val="tx2">
              <a:lumMod val="20000"/>
              <a:lumOff val="80000"/>
            </a:schemeClr>
          </a:solidFill>
        </a:ln>
      </dgm:spPr>
      <dgm:t>
        <a:bodyPr/>
        <a:lstStyle/>
        <a:p>
          <a:r>
            <a:rPr lang="nb-NO" sz="1400" b="0" dirty="0" smtClean="0"/>
            <a:t>Næring</a:t>
          </a:r>
          <a:endParaRPr lang="nb-NO" sz="1400" b="0" dirty="0"/>
        </a:p>
      </dgm:t>
    </dgm:pt>
    <dgm:pt modelId="{78EDC9A5-3376-47A4-99C3-062ACE3CBE8F}" type="parTrans" cxnId="{225776A2-98D8-406F-98C3-DEB83362ABA1}">
      <dgm:prSet/>
      <dgm:spPr/>
      <dgm:t>
        <a:bodyPr/>
        <a:lstStyle/>
        <a:p>
          <a:endParaRPr lang="nb-NO"/>
        </a:p>
      </dgm:t>
    </dgm:pt>
    <dgm:pt modelId="{0F850ED0-F33D-4EEA-B6F9-54C95D15C188}" type="sibTrans" cxnId="{225776A2-98D8-406F-98C3-DEB83362ABA1}">
      <dgm:prSet/>
      <dgm:spPr/>
      <dgm:t>
        <a:bodyPr/>
        <a:lstStyle/>
        <a:p>
          <a:endParaRPr lang="nb-NO"/>
        </a:p>
      </dgm:t>
    </dgm:pt>
    <dgm:pt modelId="{79FE3EB9-6893-42C7-8841-2E58CDC456AE}">
      <dgm:prSet custT="1"/>
      <dgm:spPr>
        <a:ln>
          <a:noFill/>
        </a:ln>
      </dgm:spPr>
      <dgm:t>
        <a:bodyPr/>
        <a:lstStyle/>
        <a:p>
          <a:r>
            <a:rPr lang="nb-NO" sz="2400" b="0" dirty="0" smtClean="0"/>
            <a:t>Vedtak driftsutvalget 27.6.2013</a:t>
          </a:r>
          <a:endParaRPr lang="nb-NO" sz="2400" b="0" dirty="0"/>
        </a:p>
      </dgm:t>
    </dgm:pt>
    <dgm:pt modelId="{883AF77A-C362-48BB-A4C8-6045AFCCF58A}" type="parTrans" cxnId="{16071D65-C639-43C0-B51A-77043C0D46C2}">
      <dgm:prSet/>
      <dgm:spPr/>
      <dgm:t>
        <a:bodyPr/>
        <a:lstStyle/>
        <a:p>
          <a:endParaRPr lang="nb-NO"/>
        </a:p>
      </dgm:t>
    </dgm:pt>
    <dgm:pt modelId="{1636875A-A08B-41A5-A9D7-1EA6A942AA2C}" type="sibTrans" cxnId="{16071D65-C639-43C0-B51A-77043C0D46C2}">
      <dgm:prSet/>
      <dgm:spPr/>
      <dgm:t>
        <a:bodyPr/>
        <a:lstStyle/>
        <a:p>
          <a:endParaRPr lang="nb-NO"/>
        </a:p>
      </dgm:t>
    </dgm:pt>
    <dgm:pt modelId="{9705FFF2-1E47-4669-BAB7-F4DF2C58D4FC}">
      <dgm:prSet custT="1"/>
      <dgm:spPr>
        <a:ln>
          <a:noFill/>
        </a:ln>
      </dgm:spPr>
      <dgm:t>
        <a:bodyPr/>
        <a:lstStyle/>
        <a:p>
          <a:r>
            <a:rPr lang="nb-NO" sz="2400" b="0" dirty="0" smtClean="0"/>
            <a:t>Høring 1 – frist 1.10.2013</a:t>
          </a:r>
          <a:endParaRPr lang="nb-NO" sz="2400" b="0" dirty="0"/>
        </a:p>
      </dgm:t>
    </dgm:pt>
    <dgm:pt modelId="{978FCA4C-9F3E-4F56-A023-7183637D0AF2}" type="parTrans" cxnId="{ED3E520F-E6E5-44E6-A292-BD4F5A61C8F9}">
      <dgm:prSet/>
      <dgm:spPr/>
      <dgm:t>
        <a:bodyPr/>
        <a:lstStyle/>
        <a:p>
          <a:endParaRPr lang="nb-NO"/>
        </a:p>
      </dgm:t>
    </dgm:pt>
    <dgm:pt modelId="{6142BDF0-C786-4728-9DBE-2AB3B57280C1}" type="sibTrans" cxnId="{ED3E520F-E6E5-44E6-A292-BD4F5A61C8F9}">
      <dgm:prSet/>
      <dgm:spPr/>
      <dgm:t>
        <a:bodyPr/>
        <a:lstStyle/>
        <a:p>
          <a:endParaRPr lang="nb-NO"/>
        </a:p>
      </dgm:t>
    </dgm:pt>
    <dgm:pt modelId="{00AAD755-BBA2-4C42-99DF-F866AE7B09EC}">
      <dgm:prSet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nb-NO" sz="2000" b="0" dirty="0" smtClean="0"/>
            <a:t>Vurdering av høringsinnspill</a:t>
          </a:r>
          <a:endParaRPr lang="nb-NO" sz="2000" b="0" dirty="0"/>
        </a:p>
      </dgm:t>
    </dgm:pt>
    <dgm:pt modelId="{E5E1AF5D-1270-4914-B2C8-A799EF039822}" type="parTrans" cxnId="{69E4CC30-FB1C-42B0-8A19-B8CE5785A9C1}">
      <dgm:prSet/>
      <dgm:spPr/>
      <dgm:t>
        <a:bodyPr/>
        <a:lstStyle/>
        <a:p>
          <a:endParaRPr lang="nb-NO"/>
        </a:p>
      </dgm:t>
    </dgm:pt>
    <dgm:pt modelId="{B4D6FC14-8340-4EE6-88E2-8CA19CE15379}" type="sibTrans" cxnId="{69E4CC30-FB1C-42B0-8A19-B8CE5785A9C1}">
      <dgm:prSet/>
      <dgm:spPr/>
      <dgm:t>
        <a:bodyPr/>
        <a:lstStyle/>
        <a:p>
          <a:endParaRPr lang="nb-NO"/>
        </a:p>
      </dgm:t>
    </dgm:pt>
    <dgm:pt modelId="{800B86E8-B51E-4077-A5AA-CC56A5033F61}">
      <dgm:prSet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nb-NO" sz="2400" b="0" dirty="0" smtClean="0"/>
            <a:t>Høring 2 – frist 31. januar 2014</a:t>
          </a:r>
          <a:endParaRPr lang="nb-NO" sz="2400" b="0" dirty="0"/>
        </a:p>
      </dgm:t>
    </dgm:pt>
    <dgm:pt modelId="{3173530F-3F12-40C3-B797-204B899CC6D0}" type="parTrans" cxnId="{CFF592C2-C407-4DE4-A5E4-1B6C58065EC8}">
      <dgm:prSet/>
      <dgm:spPr/>
      <dgm:t>
        <a:bodyPr/>
        <a:lstStyle/>
        <a:p>
          <a:endParaRPr lang="nb-NO"/>
        </a:p>
      </dgm:t>
    </dgm:pt>
    <dgm:pt modelId="{F96A9B5C-301D-43F9-A750-9D064986352C}" type="sibTrans" cxnId="{CFF592C2-C407-4DE4-A5E4-1B6C58065EC8}">
      <dgm:prSet/>
      <dgm:spPr/>
      <dgm:t>
        <a:bodyPr/>
        <a:lstStyle/>
        <a:p>
          <a:endParaRPr lang="nb-NO"/>
        </a:p>
      </dgm:t>
    </dgm:pt>
    <dgm:pt modelId="{2EA2F934-3CEC-4F22-9D1D-71389EFD3AFC}">
      <dgm:prSet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nb-NO" sz="2400" b="0" dirty="0" smtClean="0"/>
            <a:t>Vedtak i Driftsutvalget 25. februar 2014</a:t>
          </a:r>
          <a:endParaRPr lang="nb-NO" sz="2400" b="0" dirty="0"/>
        </a:p>
      </dgm:t>
    </dgm:pt>
    <dgm:pt modelId="{D233C448-D535-4011-82C0-35313849F1DC}" type="parTrans" cxnId="{A05A8CF5-9067-44A0-A962-70C9A77B5B73}">
      <dgm:prSet/>
      <dgm:spPr/>
      <dgm:t>
        <a:bodyPr/>
        <a:lstStyle/>
        <a:p>
          <a:endParaRPr lang="nb-NO"/>
        </a:p>
      </dgm:t>
    </dgm:pt>
    <dgm:pt modelId="{712B03FA-FB40-41F2-B7F0-C520C0C8ADB8}" type="sibTrans" cxnId="{A05A8CF5-9067-44A0-A962-70C9A77B5B73}">
      <dgm:prSet/>
      <dgm:spPr/>
      <dgm:t>
        <a:bodyPr/>
        <a:lstStyle/>
        <a:p>
          <a:endParaRPr lang="nb-NO"/>
        </a:p>
      </dgm:t>
    </dgm:pt>
    <dgm:pt modelId="{B2EB9C55-641A-438D-B860-ACA32A1C67B2}">
      <dgm:prSet custT="1"/>
      <dgm:spPr>
        <a:solidFill>
          <a:srgbClr val="607731"/>
        </a:solidFill>
        <a:ln>
          <a:solidFill>
            <a:srgbClr val="607731"/>
          </a:solidFill>
        </a:ln>
      </dgm:spPr>
      <dgm:t>
        <a:bodyPr/>
        <a:lstStyle/>
        <a:p>
          <a:r>
            <a:rPr lang="nb-NO" sz="2400" dirty="0" smtClean="0"/>
            <a:t>Vedtak i Kommunestyret 20. mars 2014</a:t>
          </a:r>
          <a:endParaRPr lang="nb-NO" sz="2400" dirty="0"/>
        </a:p>
      </dgm:t>
    </dgm:pt>
    <dgm:pt modelId="{C0D8CFBC-48C0-410E-BFD5-318BE3647940}" type="parTrans" cxnId="{EDAADC46-DAB6-4097-9FED-207972322565}">
      <dgm:prSet/>
      <dgm:spPr/>
      <dgm:t>
        <a:bodyPr/>
        <a:lstStyle/>
        <a:p>
          <a:endParaRPr lang="nb-NO"/>
        </a:p>
      </dgm:t>
    </dgm:pt>
    <dgm:pt modelId="{DF1A2D04-A762-482C-A827-3DE44BDA4FE0}" type="sibTrans" cxnId="{EDAADC46-DAB6-4097-9FED-207972322565}">
      <dgm:prSet/>
      <dgm:spPr/>
      <dgm:t>
        <a:bodyPr/>
        <a:lstStyle/>
        <a:p>
          <a:endParaRPr lang="nb-NO"/>
        </a:p>
      </dgm:t>
    </dgm:pt>
    <dgm:pt modelId="{D5005666-EA4D-4C95-B79C-45BAEF5F717B}">
      <dgm:prSet custT="1"/>
      <dgm:spPr>
        <a:ln w="6350">
          <a:solidFill>
            <a:schemeClr val="accent1"/>
          </a:solidFill>
        </a:ln>
      </dgm:spPr>
      <dgm:t>
        <a:bodyPr/>
        <a:lstStyle/>
        <a:p>
          <a:r>
            <a:rPr lang="nb-NO" sz="2000" b="0" dirty="0" smtClean="0"/>
            <a:t>Vurdering av høringsinnspill</a:t>
          </a:r>
          <a:endParaRPr lang="nb-NO" sz="2000" b="0" dirty="0"/>
        </a:p>
      </dgm:t>
    </dgm:pt>
    <dgm:pt modelId="{07995540-EC6F-432C-A385-D6CC8BFC61BA}" type="parTrans" cxnId="{11B5CCF8-540C-4157-9654-4AF693FFBCD8}">
      <dgm:prSet/>
      <dgm:spPr/>
      <dgm:t>
        <a:bodyPr/>
        <a:lstStyle/>
        <a:p>
          <a:endParaRPr lang="nb-NO"/>
        </a:p>
      </dgm:t>
    </dgm:pt>
    <dgm:pt modelId="{0BFC8FD6-C696-4C4E-8195-DAF05C4C6997}" type="sibTrans" cxnId="{11B5CCF8-540C-4157-9654-4AF693FFBCD8}">
      <dgm:prSet/>
      <dgm:spPr/>
      <dgm:t>
        <a:bodyPr/>
        <a:lstStyle/>
        <a:p>
          <a:endParaRPr lang="nb-NO"/>
        </a:p>
      </dgm:t>
    </dgm:pt>
    <dgm:pt modelId="{C494D5B2-BEE1-4E11-BA00-307F5F0483EC}" type="pres">
      <dgm:prSet presAssocID="{D9071B65-B514-4883-A51B-7E06DBA836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8B35C4D8-324B-47FB-B120-6FC735061779}" type="pres">
      <dgm:prSet presAssocID="{B2EB9C55-641A-438D-B860-ACA32A1C67B2}" presName="boxAndChildren" presStyleCnt="0"/>
      <dgm:spPr/>
    </dgm:pt>
    <dgm:pt modelId="{BA239F05-36A7-4310-A092-8814189FD1E8}" type="pres">
      <dgm:prSet presAssocID="{B2EB9C55-641A-438D-B860-ACA32A1C67B2}" presName="parentTextBox" presStyleLbl="node1" presStyleIdx="0" presStyleCnt="10"/>
      <dgm:spPr/>
      <dgm:t>
        <a:bodyPr/>
        <a:lstStyle/>
        <a:p>
          <a:endParaRPr lang="nb-NO"/>
        </a:p>
      </dgm:t>
    </dgm:pt>
    <dgm:pt modelId="{879B14FF-14BC-4602-A96F-CFDA6E85E45B}" type="pres">
      <dgm:prSet presAssocID="{712B03FA-FB40-41F2-B7F0-C520C0C8ADB8}" presName="sp" presStyleCnt="0"/>
      <dgm:spPr/>
    </dgm:pt>
    <dgm:pt modelId="{1090A53F-EE30-4CF7-ADD6-D1590448343F}" type="pres">
      <dgm:prSet presAssocID="{2EA2F934-3CEC-4F22-9D1D-71389EFD3AFC}" presName="arrowAndChildren" presStyleCnt="0"/>
      <dgm:spPr/>
    </dgm:pt>
    <dgm:pt modelId="{59BABBC2-0350-4D71-B246-BE28C817CD64}" type="pres">
      <dgm:prSet presAssocID="{2EA2F934-3CEC-4F22-9D1D-71389EFD3AFC}" presName="parentTextArrow" presStyleLbl="node1" presStyleIdx="1" presStyleCnt="10"/>
      <dgm:spPr/>
      <dgm:t>
        <a:bodyPr/>
        <a:lstStyle/>
        <a:p>
          <a:endParaRPr lang="nb-NO"/>
        </a:p>
      </dgm:t>
    </dgm:pt>
    <dgm:pt modelId="{B8A10F5D-CAF4-4269-9D76-EDC40CF98224}" type="pres">
      <dgm:prSet presAssocID="{0BFC8FD6-C696-4C4E-8195-DAF05C4C6997}" presName="sp" presStyleCnt="0"/>
      <dgm:spPr/>
    </dgm:pt>
    <dgm:pt modelId="{306CDAAB-483C-4685-A399-0886F830904F}" type="pres">
      <dgm:prSet presAssocID="{D5005666-EA4D-4C95-B79C-45BAEF5F717B}" presName="arrowAndChildren" presStyleCnt="0"/>
      <dgm:spPr/>
    </dgm:pt>
    <dgm:pt modelId="{D5B84F1D-46C3-43B3-9241-72F51C08C504}" type="pres">
      <dgm:prSet presAssocID="{D5005666-EA4D-4C95-B79C-45BAEF5F717B}" presName="parentTextArrow" presStyleLbl="node1" presStyleIdx="2" presStyleCnt="10"/>
      <dgm:spPr/>
      <dgm:t>
        <a:bodyPr/>
        <a:lstStyle/>
        <a:p>
          <a:endParaRPr lang="nb-NO"/>
        </a:p>
      </dgm:t>
    </dgm:pt>
    <dgm:pt modelId="{97C54569-18C3-409F-B9CA-FD038877851C}" type="pres">
      <dgm:prSet presAssocID="{F96A9B5C-301D-43F9-A750-9D064986352C}" presName="sp" presStyleCnt="0"/>
      <dgm:spPr/>
    </dgm:pt>
    <dgm:pt modelId="{0B7EB96C-9AF3-460F-9DF6-3F7BEA9216CF}" type="pres">
      <dgm:prSet presAssocID="{800B86E8-B51E-4077-A5AA-CC56A5033F61}" presName="arrowAndChildren" presStyleCnt="0"/>
      <dgm:spPr/>
    </dgm:pt>
    <dgm:pt modelId="{E1129C70-BC94-4535-B801-14BA5AE158CF}" type="pres">
      <dgm:prSet presAssocID="{800B86E8-B51E-4077-A5AA-CC56A5033F61}" presName="parentTextArrow" presStyleLbl="node1" presStyleIdx="3" presStyleCnt="10"/>
      <dgm:spPr/>
      <dgm:t>
        <a:bodyPr/>
        <a:lstStyle/>
        <a:p>
          <a:endParaRPr lang="nb-NO"/>
        </a:p>
      </dgm:t>
    </dgm:pt>
    <dgm:pt modelId="{74073E7E-FCB7-4398-AC3B-58102A42710F}" type="pres">
      <dgm:prSet presAssocID="{B4D6FC14-8340-4EE6-88E2-8CA19CE15379}" presName="sp" presStyleCnt="0"/>
      <dgm:spPr/>
    </dgm:pt>
    <dgm:pt modelId="{BCC8812E-9DAD-4F28-AFE0-A573F6E89822}" type="pres">
      <dgm:prSet presAssocID="{00AAD755-BBA2-4C42-99DF-F866AE7B09EC}" presName="arrowAndChildren" presStyleCnt="0"/>
      <dgm:spPr/>
    </dgm:pt>
    <dgm:pt modelId="{E0AB145D-DED5-419C-BCE3-89C533767D55}" type="pres">
      <dgm:prSet presAssocID="{00AAD755-BBA2-4C42-99DF-F866AE7B09EC}" presName="parentTextArrow" presStyleLbl="node1" presStyleIdx="4" presStyleCnt="10"/>
      <dgm:spPr/>
      <dgm:t>
        <a:bodyPr/>
        <a:lstStyle/>
        <a:p>
          <a:endParaRPr lang="nb-NO"/>
        </a:p>
      </dgm:t>
    </dgm:pt>
    <dgm:pt modelId="{4308FD8F-5C61-4B97-A550-C7EFDD913495}" type="pres">
      <dgm:prSet presAssocID="{6142BDF0-C786-4728-9DBE-2AB3B57280C1}" presName="sp" presStyleCnt="0"/>
      <dgm:spPr/>
    </dgm:pt>
    <dgm:pt modelId="{28CE593A-19E9-46E4-BBD1-EA4FEBE0B5E9}" type="pres">
      <dgm:prSet presAssocID="{9705FFF2-1E47-4669-BAB7-F4DF2C58D4FC}" presName="arrowAndChildren" presStyleCnt="0"/>
      <dgm:spPr/>
    </dgm:pt>
    <dgm:pt modelId="{A446AA11-0012-4709-9B66-CCF7BB98D94C}" type="pres">
      <dgm:prSet presAssocID="{9705FFF2-1E47-4669-BAB7-F4DF2C58D4FC}" presName="parentTextArrow" presStyleLbl="node1" presStyleIdx="5" presStyleCnt="10"/>
      <dgm:spPr/>
      <dgm:t>
        <a:bodyPr/>
        <a:lstStyle/>
        <a:p>
          <a:endParaRPr lang="nb-NO"/>
        </a:p>
      </dgm:t>
    </dgm:pt>
    <dgm:pt modelId="{312F3356-5AAF-419D-AEE8-813F5B5140BD}" type="pres">
      <dgm:prSet presAssocID="{1636875A-A08B-41A5-A9D7-1EA6A942AA2C}" presName="sp" presStyleCnt="0"/>
      <dgm:spPr/>
    </dgm:pt>
    <dgm:pt modelId="{BA92B231-2AAA-4E8F-BD18-CC720C99BDB9}" type="pres">
      <dgm:prSet presAssocID="{79FE3EB9-6893-42C7-8841-2E58CDC456AE}" presName="arrowAndChildren" presStyleCnt="0"/>
      <dgm:spPr/>
    </dgm:pt>
    <dgm:pt modelId="{062A2C0C-F58F-4EC7-B02A-A49D1919F59D}" type="pres">
      <dgm:prSet presAssocID="{79FE3EB9-6893-42C7-8841-2E58CDC456AE}" presName="parentTextArrow" presStyleLbl="node1" presStyleIdx="6" presStyleCnt="10"/>
      <dgm:spPr/>
      <dgm:t>
        <a:bodyPr/>
        <a:lstStyle/>
        <a:p>
          <a:endParaRPr lang="nb-NO"/>
        </a:p>
      </dgm:t>
    </dgm:pt>
    <dgm:pt modelId="{2DC1F919-F771-4D8E-9594-7FC74AD1BA6C}" type="pres">
      <dgm:prSet presAssocID="{1CFA68B1-FF5C-4B31-BBF4-56A80D85F2E6}" presName="sp" presStyleCnt="0"/>
      <dgm:spPr/>
    </dgm:pt>
    <dgm:pt modelId="{29819B3A-6F11-4EF1-8AA9-F078CAF1A971}" type="pres">
      <dgm:prSet presAssocID="{685B06ED-6AC4-468C-A8B6-5AF1232815B2}" presName="arrowAndChildren" presStyleCnt="0"/>
      <dgm:spPr/>
    </dgm:pt>
    <dgm:pt modelId="{1E57420E-EBAC-45EE-9A34-E05E996BD7B5}" type="pres">
      <dgm:prSet presAssocID="{685B06ED-6AC4-468C-A8B6-5AF1232815B2}" presName="parentTextArrow" presStyleLbl="node1" presStyleIdx="7" presStyleCnt="10"/>
      <dgm:spPr/>
      <dgm:t>
        <a:bodyPr/>
        <a:lstStyle/>
        <a:p>
          <a:endParaRPr lang="nb-NO"/>
        </a:p>
      </dgm:t>
    </dgm:pt>
    <dgm:pt modelId="{DC808122-8BE5-4513-977C-61E98FEA43A5}" type="pres">
      <dgm:prSet presAssocID="{CFE4D8B9-5CD1-4E04-953E-94C542C6373C}" presName="sp" presStyleCnt="0"/>
      <dgm:spPr/>
    </dgm:pt>
    <dgm:pt modelId="{3E87C566-01D6-4AFA-88AF-2CF79467EAC3}" type="pres">
      <dgm:prSet presAssocID="{7C7461DC-54BD-4DA9-8D6B-548CC10A15A1}" presName="arrowAndChildren" presStyleCnt="0"/>
      <dgm:spPr/>
    </dgm:pt>
    <dgm:pt modelId="{BE5F4A66-F10D-492C-9B5C-3FCA1EB06066}" type="pres">
      <dgm:prSet presAssocID="{7C7461DC-54BD-4DA9-8D6B-548CC10A15A1}" presName="parentTextArrow" presStyleLbl="node1" presStyleIdx="7" presStyleCnt="10"/>
      <dgm:spPr/>
      <dgm:t>
        <a:bodyPr/>
        <a:lstStyle/>
        <a:p>
          <a:endParaRPr lang="nb-NO"/>
        </a:p>
      </dgm:t>
    </dgm:pt>
    <dgm:pt modelId="{49D90758-71CE-44FC-BD02-E0AB41FCE926}" type="pres">
      <dgm:prSet presAssocID="{7C7461DC-54BD-4DA9-8D6B-548CC10A15A1}" presName="arrow" presStyleLbl="node1" presStyleIdx="8" presStyleCnt="10" custScaleY="177594"/>
      <dgm:spPr/>
      <dgm:t>
        <a:bodyPr/>
        <a:lstStyle/>
        <a:p>
          <a:endParaRPr lang="nb-NO"/>
        </a:p>
      </dgm:t>
    </dgm:pt>
    <dgm:pt modelId="{5163331E-3F04-484B-BE9D-8E944E8C601D}" type="pres">
      <dgm:prSet presAssocID="{7C7461DC-54BD-4DA9-8D6B-548CC10A15A1}" presName="descendantArrow" presStyleCnt="0"/>
      <dgm:spPr/>
    </dgm:pt>
    <dgm:pt modelId="{FC69A7DA-CFF9-47B6-AFCD-81AFE0491BCD}" type="pres">
      <dgm:prSet presAssocID="{09E8619D-F1D8-4E1E-9F84-4EA7C3E46DAF}" presName="childTextArrow" presStyleLbl="fgAccFollowNode1" presStyleIdx="0" presStyleCnt="5" custScaleY="15719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D0BB5F3-B565-462D-B1C9-4B2CEB1A9FBA}" type="pres">
      <dgm:prSet presAssocID="{45026D22-9034-40D0-BF7C-040EDE9B41CB}" presName="childTextArrow" presStyleLbl="fgAccFollowNode1" presStyleIdx="1" presStyleCnt="5" custScaleY="15719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E88118D-2123-48B1-938A-A1AEC55C9E22}" type="pres">
      <dgm:prSet presAssocID="{864E4517-E5CF-4347-99A7-0D3D3A24B6E2}" presName="childTextArrow" presStyleLbl="fgAccFollowNode1" presStyleIdx="2" presStyleCnt="5" custScaleY="15719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08CEBAF-84D8-47F5-BC07-6175F27C3762}" type="pres">
      <dgm:prSet presAssocID="{1CE8A750-2B0B-49D8-87DF-FC803285D814}" presName="childTextArrow" presStyleLbl="fgAccFollowNode1" presStyleIdx="3" presStyleCnt="5" custScaleY="15719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D3C9731-758C-41A1-94C4-DD0640352C96}" type="pres">
      <dgm:prSet presAssocID="{2DC7017C-320F-4C9F-8CA1-27D001DFC6EB}" presName="childTextArrow" presStyleLbl="fgAccFollowNode1" presStyleIdx="4" presStyleCnt="5" custScaleY="15719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473C8B7-E2C2-413E-8E21-70B509FD789B}" type="pres">
      <dgm:prSet presAssocID="{596F96B8-1D96-41CA-844B-90F3A3970B18}" presName="sp" presStyleCnt="0"/>
      <dgm:spPr/>
    </dgm:pt>
    <dgm:pt modelId="{7B9C8147-9748-4E5A-8C6C-EC60C4A54770}" type="pres">
      <dgm:prSet presAssocID="{C639DE8E-60AF-4A83-A63D-4F5349EAB122}" presName="arrowAndChildren" presStyleCnt="0"/>
      <dgm:spPr/>
    </dgm:pt>
    <dgm:pt modelId="{B3E076AC-5084-4AFD-9861-03DED734E2C1}" type="pres">
      <dgm:prSet presAssocID="{C639DE8E-60AF-4A83-A63D-4F5349EAB122}" presName="parentTextArrow" presStyleLbl="node1" presStyleIdx="9" presStyleCnt="10"/>
      <dgm:spPr/>
      <dgm:t>
        <a:bodyPr/>
        <a:lstStyle/>
        <a:p>
          <a:endParaRPr lang="nb-NO"/>
        </a:p>
      </dgm:t>
    </dgm:pt>
  </dgm:ptLst>
  <dgm:cxnLst>
    <dgm:cxn modelId="{EDAADC46-DAB6-4097-9FED-207972322565}" srcId="{D9071B65-B514-4883-A51B-7E06DBA83673}" destId="{B2EB9C55-641A-438D-B860-ACA32A1C67B2}" srcOrd="9" destOrd="0" parTransId="{C0D8CFBC-48C0-410E-BFD5-318BE3647940}" sibTransId="{DF1A2D04-A762-482C-A827-3DE44BDA4FE0}"/>
    <dgm:cxn modelId="{B8B76F37-E479-4B21-9357-B674A63119A2}" srcId="{D9071B65-B514-4883-A51B-7E06DBA83673}" destId="{685B06ED-6AC4-468C-A8B6-5AF1232815B2}" srcOrd="2" destOrd="0" parTransId="{FA0222DD-665E-44CE-9E15-F9447688FA90}" sibTransId="{1CFA68B1-FF5C-4B31-BBF4-56A80D85F2E6}"/>
    <dgm:cxn modelId="{ED3E520F-E6E5-44E6-A292-BD4F5A61C8F9}" srcId="{D9071B65-B514-4883-A51B-7E06DBA83673}" destId="{9705FFF2-1E47-4669-BAB7-F4DF2C58D4FC}" srcOrd="4" destOrd="0" parTransId="{978FCA4C-9F3E-4F56-A023-7183637D0AF2}" sibTransId="{6142BDF0-C786-4728-9DBE-2AB3B57280C1}"/>
    <dgm:cxn modelId="{4A34CA55-BF07-44C5-B3A2-44C919DA48F7}" type="presOf" srcId="{685B06ED-6AC4-468C-A8B6-5AF1232815B2}" destId="{1E57420E-EBAC-45EE-9A34-E05E996BD7B5}" srcOrd="0" destOrd="0" presId="urn:microsoft.com/office/officeart/2005/8/layout/process4"/>
    <dgm:cxn modelId="{225776A2-98D8-406F-98C3-DEB83362ABA1}" srcId="{7C7461DC-54BD-4DA9-8D6B-548CC10A15A1}" destId="{2DC7017C-320F-4C9F-8CA1-27D001DFC6EB}" srcOrd="4" destOrd="0" parTransId="{78EDC9A5-3376-47A4-99C3-062ACE3CBE8F}" sibTransId="{0F850ED0-F33D-4EEA-B6F9-54C95D15C188}"/>
    <dgm:cxn modelId="{ADA7AE68-72FD-4891-BD74-0824EDC24FB3}" type="presOf" srcId="{79FE3EB9-6893-42C7-8841-2E58CDC456AE}" destId="{062A2C0C-F58F-4EC7-B02A-A49D1919F59D}" srcOrd="0" destOrd="0" presId="urn:microsoft.com/office/officeart/2005/8/layout/process4"/>
    <dgm:cxn modelId="{16071D65-C639-43C0-B51A-77043C0D46C2}" srcId="{D9071B65-B514-4883-A51B-7E06DBA83673}" destId="{79FE3EB9-6893-42C7-8841-2E58CDC456AE}" srcOrd="3" destOrd="0" parTransId="{883AF77A-C362-48BB-A4C8-6045AFCCF58A}" sibTransId="{1636875A-A08B-41A5-A9D7-1EA6A942AA2C}"/>
    <dgm:cxn modelId="{3CF6185E-74D5-4C1B-B7A7-23507FA633B0}" srcId="{7C7461DC-54BD-4DA9-8D6B-548CC10A15A1}" destId="{45026D22-9034-40D0-BF7C-040EDE9B41CB}" srcOrd="1" destOrd="0" parTransId="{90638EF4-4558-4BFA-B068-7D085C9851CB}" sibTransId="{67261D78-F132-42C9-8EF4-DF56304A8309}"/>
    <dgm:cxn modelId="{8965C1E7-DE1A-4466-9D2B-08FAEA402360}" type="presOf" srcId="{9705FFF2-1E47-4669-BAB7-F4DF2C58D4FC}" destId="{A446AA11-0012-4709-9B66-CCF7BB98D94C}" srcOrd="0" destOrd="0" presId="urn:microsoft.com/office/officeart/2005/8/layout/process4"/>
    <dgm:cxn modelId="{8ADA928F-ED6E-40D3-942A-94DFC54CD221}" type="presOf" srcId="{C639DE8E-60AF-4A83-A63D-4F5349EAB122}" destId="{B3E076AC-5084-4AFD-9861-03DED734E2C1}" srcOrd="0" destOrd="0" presId="urn:microsoft.com/office/officeart/2005/8/layout/process4"/>
    <dgm:cxn modelId="{0F4A193F-BABE-42BA-95F8-2DCDC99F4592}" srcId="{D9071B65-B514-4883-A51B-7E06DBA83673}" destId="{7C7461DC-54BD-4DA9-8D6B-548CC10A15A1}" srcOrd="1" destOrd="0" parTransId="{2FC789F3-4040-4E06-A44C-9B199D9D337A}" sibTransId="{CFE4D8B9-5CD1-4E04-953E-94C542C6373C}"/>
    <dgm:cxn modelId="{C79A8089-0B58-42AA-8493-C6604FB43B9D}" type="presOf" srcId="{2EA2F934-3CEC-4F22-9D1D-71389EFD3AFC}" destId="{59BABBC2-0350-4D71-B246-BE28C817CD64}" srcOrd="0" destOrd="0" presId="urn:microsoft.com/office/officeart/2005/8/layout/process4"/>
    <dgm:cxn modelId="{4B0B9C5D-CC97-43C6-8166-1AC7B78241CE}" type="presOf" srcId="{00AAD755-BBA2-4C42-99DF-F866AE7B09EC}" destId="{E0AB145D-DED5-419C-BCE3-89C533767D55}" srcOrd="0" destOrd="0" presId="urn:microsoft.com/office/officeart/2005/8/layout/process4"/>
    <dgm:cxn modelId="{07A7F1C7-3AE8-4C5B-A63B-E449E314F24A}" type="presOf" srcId="{7C7461DC-54BD-4DA9-8D6B-548CC10A15A1}" destId="{BE5F4A66-F10D-492C-9B5C-3FCA1EB06066}" srcOrd="0" destOrd="0" presId="urn:microsoft.com/office/officeart/2005/8/layout/process4"/>
    <dgm:cxn modelId="{8A3F23D4-6CEC-493C-93D3-22A86EC5E7B6}" type="presOf" srcId="{D5005666-EA4D-4C95-B79C-45BAEF5F717B}" destId="{D5B84F1D-46C3-43B3-9241-72F51C08C504}" srcOrd="0" destOrd="0" presId="urn:microsoft.com/office/officeart/2005/8/layout/process4"/>
    <dgm:cxn modelId="{11B5CCF8-540C-4157-9654-4AF693FFBCD8}" srcId="{D9071B65-B514-4883-A51B-7E06DBA83673}" destId="{D5005666-EA4D-4C95-B79C-45BAEF5F717B}" srcOrd="7" destOrd="0" parTransId="{07995540-EC6F-432C-A385-D6CC8BFC61BA}" sibTransId="{0BFC8FD6-C696-4C4E-8195-DAF05C4C6997}"/>
    <dgm:cxn modelId="{6DCEC907-3091-4345-851F-3269D3E8333B}" type="presOf" srcId="{45026D22-9034-40D0-BF7C-040EDE9B41CB}" destId="{FD0BB5F3-B565-462D-B1C9-4B2CEB1A9FBA}" srcOrd="0" destOrd="0" presId="urn:microsoft.com/office/officeart/2005/8/layout/process4"/>
    <dgm:cxn modelId="{A5E8E4CF-FA21-4A0C-AF81-B3DAD53BC690}" type="presOf" srcId="{B2EB9C55-641A-438D-B860-ACA32A1C67B2}" destId="{BA239F05-36A7-4310-A092-8814189FD1E8}" srcOrd="0" destOrd="0" presId="urn:microsoft.com/office/officeart/2005/8/layout/process4"/>
    <dgm:cxn modelId="{CFF592C2-C407-4DE4-A5E4-1B6C58065EC8}" srcId="{D9071B65-B514-4883-A51B-7E06DBA83673}" destId="{800B86E8-B51E-4077-A5AA-CC56A5033F61}" srcOrd="6" destOrd="0" parTransId="{3173530F-3F12-40C3-B797-204B899CC6D0}" sibTransId="{F96A9B5C-301D-43F9-A750-9D064986352C}"/>
    <dgm:cxn modelId="{DF4D07D1-F2E4-42E9-A06F-379BAEEEF497}" type="presOf" srcId="{2DC7017C-320F-4C9F-8CA1-27D001DFC6EB}" destId="{1D3C9731-758C-41A1-94C4-DD0640352C96}" srcOrd="0" destOrd="0" presId="urn:microsoft.com/office/officeart/2005/8/layout/process4"/>
    <dgm:cxn modelId="{69E4CC30-FB1C-42B0-8A19-B8CE5785A9C1}" srcId="{D9071B65-B514-4883-A51B-7E06DBA83673}" destId="{00AAD755-BBA2-4C42-99DF-F866AE7B09EC}" srcOrd="5" destOrd="0" parTransId="{E5E1AF5D-1270-4914-B2C8-A799EF039822}" sibTransId="{B4D6FC14-8340-4EE6-88E2-8CA19CE15379}"/>
    <dgm:cxn modelId="{650EC703-F4A6-4184-A465-2D21BA0EA9D3}" type="presOf" srcId="{09E8619D-F1D8-4E1E-9F84-4EA7C3E46DAF}" destId="{FC69A7DA-CFF9-47B6-AFCD-81AFE0491BCD}" srcOrd="0" destOrd="0" presId="urn:microsoft.com/office/officeart/2005/8/layout/process4"/>
    <dgm:cxn modelId="{4148A68E-E1A2-414E-BCDD-ADBD2DF9710B}" type="presOf" srcId="{D9071B65-B514-4883-A51B-7E06DBA83673}" destId="{C494D5B2-BEE1-4E11-BA00-307F5F0483EC}" srcOrd="0" destOrd="0" presId="urn:microsoft.com/office/officeart/2005/8/layout/process4"/>
    <dgm:cxn modelId="{14E51853-77C3-4AF5-9E62-7CCE4B512B9A}" srcId="{7C7461DC-54BD-4DA9-8D6B-548CC10A15A1}" destId="{1CE8A750-2B0B-49D8-87DF-FC803285D814}" srcOrd="3" destOrd="0" parTransId="{D6FFF553-772E-4949-A5E9-B498734F5C47}" sibTransId="{75FC8782-9ADC-4555-A803-DC1423E4A0F9}"/>
    <dgm:cxn modelId="{A05A8CF5-9067-44A0-A962-70C9A77B5B73}" srcId="{D9071B65-B514-4883-A51B-7E06DBA83673}" destId="{2EA2F934-3CEC-4F22-9D1D-71389EFD3AFC}" srcOrd="8" destOrd="0" parTransId="{D233C448-D535-4011-82C0-35313849F1DC}" sibTransId="{712B03FA-FB40-41F2-B7F0-C520C0C8ADB8}"/>
    <dgm:cxn modelId="{83B36311-8B87-421C-A8FA-80CD6F0CB5C3}" srcId="{D9071B65-B514-4883-A51B-7E06DBA83673}" destId="{C639DE8E-60AF-4A83-A63D-4F5349EAB122}" srcOrd="0" destOrd="0" parTransId="{F8E1F7B1-01CD-4B25-AB2D-16F0B1B6BB10}" sibTransId="{596F96B8-1D96-41CA-844B-90F3A3970B18}"/>
    <dgm:cxn modelId="{6DE5FF76-2BCF-4998-BD81-AFA08BA2146F}" srcId="{7C7461DC-54BD-4DA9-8D6B-548CC10A15A1}" destId="{09E8619D-F1D8-4E1E-9F84-4EA7C3E46DAF}" srcOrd="0" destOrd="0" parTransId="{8D5826E7-F1B0-4974-BDF2-408331AE36BD}" sibTransId="{3AC288C8-1E61-4897-BF24-46EE106F581F}"/>
    <dgm:cxn modelId="{33FD3FA7-0384-4499-ABB5-2A557335FF3F}" srcId="{7C7461DC-54BD-4DA9-8D6B-548CC10A15A1}" destId="{864E4517-E5CF-4347-99A7-0D3D3A24B6E2}" srcOrd="2" destOrd="0" parTransId="{757750F8-70AD-4E36-B95B-CB6C36226DD2}" sibTransId="{2A25A95D-C9B5-49FF-8D50-3140C60EB599}"/>
    <dgm:cxn modelId="{C7F9095E-ADF2-40A6-B49C-FEB6BA5E47ED}" type="presOf" srcId="{864E4517-E5CF-4347-99A7-0D3D3A24B6E2}" destId="{2E88118D-2123-48B1-938A-A1AEC55C9E22}" srcOrd="0" destOrd="0" presId="urn:microsoft.com/office/officeart/2005/8/layout/process4"/>
    <dgm:cxn modelId="{C7E04C39-8CA8-4A18-9BF5-153138206B23}" type="presOf" srcId="{800B86E8-B51E-4077-A5AA-CC56A5033F61}" destId="{E1129C70-BC94-4535-B801-14BA5AE158CF}" srcOrd="0" destOrd="0" presId="urn:microsoft.com/office/officeart/2005/8/layout/process4"/>
    <dgm:cxn modelId="{D80B046D-E138-4192-8F49-701D4AB9692C}" type="presOf" srcId="{7C7461DC-54BD-4DA9-8D6B-548CC10A15A1}" destId="{49D90758-71CE-44FC-BD02-E0AB41FCE926}" srcOrd="1" destOrd="0" presId="urn:microsoft.com/office/officeart/2005/8/layout/process4"/>
    <dgm:cxn modelId="{289601EC-385A-40D6-BE8C-101D5AD30C27}" type="presOf" srcId="{1CE8A750-2B0B-49D8-87DF-FC803285D814}" destId="{B08CEBAF-84D8-47F5-BC07-6175F27C3762}" srcOrd="0" destOrd="0" presId="urn:microsoft.com/office/officeart/2005/8/layout/process4"/>
    <dgm:cxn modelId="{F3AC8071-BDE5-4C4A-96B7-C27227BAC19F}" type="presParOf" srcId="{C494D5B2-BEE1-4E11-BA00-307F5F0483EC}" destId="{8B35C4D8-324B-47FB-B120-6FC735061779}" srcOrd="0" destOrd="0" presId="urn:microsoft.com/office/officeart/2005/8/layout/process4"/>
    <dgm:cxn modelId="{BCA07C75-E943-46A6-976A-CF1F25A42FB3}" type="presParOf" srcId="{8B35C4D8-324B-47FB-B120-6FC735061779}" destId="{BA239F05-36A7-4310-A092-8814189FD1E8}" srcOrd="0" destOrd="0" presId="urn:microsoft.com/office/officeart/2005/8/layout/process4"/>
    <dgm:cxn modelId="{C4BA0071-C5C4-4F4F-A479-8571013FC20B}" type="presParOf" srcId="{C494D5B2-BEE1-4E11-BA00-307F5F0483EC}" destId="{879B14FF-14BC-4602-A96F-CFDA6E85E45B}" srcOrd="1" destOrd="0" presId="urn:microsoft.com/office/officeart/2005/8/layout/process4"/>
    <dgm:cxn modelId="{F9C2E026-16A0-4BCB-B3C7-C12D13453F23}" type="presParOf" srcId="{C494D5B2-BEE1-4E11-BA00-307F5F0483EC}" destId="{1090A53F-EE30-4CF7-ADD6-D1590448343F}" srcOrd="2" destOrd="0" presId="urn:microsoft.com/office/officeart/2005/8/layout/process4"/>
    <dgm:cxn modelId="{441DD33C-E50D-436A-8298-6CAD4B2C8BD8}" type="presParOf" srcId="{1090A53F-EE30-4CF7-ADD6-D1590448343F}" destId="{59BABBC2-0350-4D71-B246-BE28C817CD64}" srcOrd="0" destOrd="0" presId="urn:microsoft.com/office/officeart/2005/8/layout/process4"/>
    <dgm:cxn modelId="{28A3A9C5-851C-4BF8-91B8-A17F2253E286}" type="presParOf" srcId="{C494D5B2-BEE1-4E11-BA00-307F5F0483EC}" destId="{B8A10F5D-CAF4-4269-9D76-EDC40CF98224}" srcOrd="3" destOrd="0" presId="urn:microsoft.com/office/officeart/2005/8/layout/process4"/>
    <dgm:cxn modelId="{E292BD3A-5EBE-4DCD-951C-9E8317014913}" type="presParOf" srcId="{C494D5B2-BEE1-4E11-BA00-307F5F0483EC}" destId="{306CDAAB-483C-4685-A399-0886F830904F}" srcOrd="4" destOrd="0" presId="urn:microsoft.com/office/officeart/2005/8/layout/process4"/>
    <dgm:cxn modelId="{09F94736-14F8-45B5-B73A-DB4CE55D0DEC}" type="presParOf" srcId="{306CDAAB-483C-4685-A399-0886F830904F}" destId="{D5B84F1D-46C3-43B3-9241-72F51C08C504}" srcOrd="0" destOrd="0" presId="urn:microsoft.com/office/officeart/2005/8/layout/process4"/>
    <dgm:cxn modelId="{AEDD3F7B-20B9-4F7D-8D11-05216E7E1346}" type="presParOf" srcId="{C494D5B2-BEE1-4E11-BA00-307F5F0483EC}" destId="{97C54569-18C3-409F-B9CA-FD038877851C}" srcOrd="5" destOrd="0" presId="urn:microsoft.com/office/officeart/2005/8/layout/process4"/>
    <dgm:cxn modelId="{5A231264-60CF-403E-9C10-3055563E66CB}" type="presParOf" srcId="{C494D5B2-BEE1-4E11-BA00-307F5F0483EC}" destId="{0B7EB96C-9AF3-460F-9DF6-3F7BEA9216CF}" srcOrd="6" destOrd="0" presId="urn:microsoft.com/office/officeart/2005/8/layout/process4"/>
    <dgm:cxn modelId="{E983937D-B670-4AE2-8403-7729D1CF441D}" type="presParOf" srcId="{0B7EB96C-9AF3-460F-9DF6-3F7BEA9216CF}" destId="{E1129C70-BC94-4535-B801-14BA5AE158CF}" srcOrd="0" destOrd="0" presId="urn:microsoft.com/office/officeart/2005/8/layout/process4"/>
    <dgm:cxn modelId="{350CE310-21A8-4589-908D-C69DAEA2F4C8}" type="presParOf" srcId="{C494D5B2-BEE1-4E11-BA00-307F5F0483EC}" destId="{74073E7E-FCB7-4398-AC3B-58102A42710F}" srcOrd="7" destOrd="0" presId="urn:microsoft.com/office/officeart/2005/8/layout/process4"/>
    <dgm:cxn modelId="{9FD74064-BA96-448F-B747-02F2544C7E73}" type="presParOf" srcId="{C494D5B2-BEE1-4E11-BA00-307F5F0483EC}" destId="{BCC8812E-9DAD-4F28-AFE0-A573F6E89822}" srcOrd="8" destOrd="0" presId="urn:microsoft.com/office/officeart/2005/8/layout/process4"/>
    <dgm:cxn modelId="{147E00CE-6F79-4B44-9555-B1E2F060D30A}" type="presParOf" srcId="{BCC8812E-9DAD-4F28-AFE0-A573F6E89822}" destId="{E0AB145D-DED5-419C-BCE3-89C533767D55}" srcOrd="0" destOrd="0" presId="urn:microsoft.com/office/officeart/2005/8/layout/process4"/>
    <dgm:cxn modelId="{C82D75FF-8E14-4ACA-A8BE-62B3219A1FD5}" type="presParOf" srcId="{C494D5B2-BEE1-4E11-BA00-307F5F0483EC}" destId="{4308FD8F-5C61-4B97-A550-C7EFDD913495}" srcOrd="9" destOrd="0" presId="urn:microsoft.com/office/officeart/2005/8/layout/process4"/>
    <dgm:cxn modelId="{ED971CA6-BE6C-43B6-9F84-0AD30F36B124}" type="presParOf" srcId="{C494D5B2-BEE1-4E11-BA00-307F5F0483EC}" destId="{28CE593A-19E9-46E4-BBD1-EA4FEBE0B5E9}" srcOrd="10" destOrd="0" presId="urn:microsoft.com/office/officeart/2005/8/layout/process4"/>
    <dgm:cxn modelId="{E1B38062-0BD0-41A9-8C84-9E2BECF93169}" type="presParOf" srcId="{28CE593A-19E9-46E4-BBD1-EA4FEBE0B5E9}" destId="{A446AA11-0012-4709-9B66-CCF7BB98D94C}" srcOrd="0" destOrd="0" presId="urn:microsoft.com/office/officeart/2005/8/layout/process4"/>
    <dgm:cxn modelId="{4C3C990F-04F9-4C7A-9F0B-1D2739E5BB70}" type="presParOf" srcId="{C494D5B2-BEE1-4E11-BA00-307F5F0483EC}" destId="{312F3356-5AAF-419D-AEE8-813F5B5140BD}" srcOrd="11" destOrd="0" presId="urn:microsoft.com/office/officeart/2005/8/layout/process4"/>
    <dgm:cxn modelId="{70054402-2C86-4385-A1B1-4D901F43C442}" type="presParOf" srcId="{C494D5B2-BEE1-4E11-BA00-307F5F0483EC}" destId="{BA92B231-2AAA-4E8F-BD18-CC720C99BDB9}" srcOrd="12" destOrd="0" presId="urn:microsoft.com/office/officeart/2005/8/layout/process4"/>
    <dgm:cxn modelId="{D419A37A-6C6A-440B-96FF-19B84C7EF764}" type="presParOf" srcId="{BA92B231-2AAA-4E8F-BD18-CC720C99BDB9}" destId="{062A2C0C-F58F-4EC7-B02A-A49D1919F59D}" srcOrd="0" destOrd="0" presId="urn:microsoft.com/office/officeart/2005/8/layout/process4"/>
    <dgm:cxn modelId="{BD43D6F9-6FFB-44A8-B02A-4B893C766146}" type="presParOf" srcId="{C494D5B2-BEE1-4E11-BA00-307F5F0483EC}" destId="{2DC1F919-F771-4D8E-9594-7FC74AD1BA6C}" srcOrd="13" destOrd="0" presId="urn:microsoft.com/office/officeart/2005/8/layout/process4"/>
    <dgm:cxn modelId="{F639FE51-2772-4704-8E32-14277C75529D}" type="presParOf" srcId="{C494D5B2-BEE1-4E11-BA00-307F5F0483EC}" destId="{29819B3A-6F11-4EF1-8AA9-F078CAF1A971}" srcOrd="14" destOrd="0" presId="urn:microsoft.com/office/officeart/2005/8/layout/process4"/>
    <dgm:cxn modelId="{00FD9CA8-93B3-44C3-8383-3164988B9D3E}" type="presParOf" srcId="{29819B3A-6F11-4EF1-8AA9-F078CAF1A971}" destId="{1E57420E-EBAC-45EE-9A34-E05E996BD7B5}" srcOrd="0" destOrd="0" presId="urn:microsoft.com/office/officeart/2005/8/layout/process4"/>
    <dgm:cxn modelId="{920AE459-3F3A-47EA-B7D9-9F55653997F8}" type="presParOf" srcId="{C494D5B2-BEE1-4E11-BA00-307F5F0483EC}" destId="{DC808122-8BE5-4513-977C-61E98FEA43A5}" srcOrd="15" destOrd="0" presId="urn:microsoft.com/office/officeart/2005/8/layout/process4"/>
    <dgm:cxn modelId="{51851456-55DE-4ED0-BE56-31145B36D87F}" type="presParOf" srcId="{C494D5B2-BEE1-4E11-BA00-307F5F0483EC}" destId="{3E87C566-01D6-4AFA-88AF-2CF79467EAC3}" srcOrd="16" destOrd="0" presId="urn:microsoft.com/office/officeart/2005/8/layout/process4"/>
    <dgm:cxn modelId="{014D1819-9933-43E9-80A6-EB9F8DD13767}" type="presParOf" srcId="{3E87C566-01D6-4AFA-88AF-2CF79467EAC3}" destId="{BE5F4A66-F10D-492C-9B5C-3FCA1EB06066}" srcOrd="0" destOrd="0" presId="urn:microsoft.com/office/officeart/2005/8/layout/process4"/>
    <dgm:cxn modelId="{66687050-24BB-497C-91EF-8BA5DF7C292F}" type="presParOf" srcId="{3E87C566-01D6-4AFA-88AF-2CF79467EAC3}" destId="{49D90758-71CE-44FC-BD02-E0AB41FCE926}" srcOrd="1" destOrd="0" presId="urn:microsoft.com/office/officeart/2005/8/layout/process4"/>
    <dgm:cxn modelId="{27AEC5A3-5574-438F-936A-AAA027B817FD}" type="presParOf" srcId="{3E87C566-01D6-4AFA-88AF-2CF79467EAC3}" destId="{5163331E-3F04-484B-BE9D-8E944E8C601D}" srcOrd="2" destOrd="0" presId="urn:microsoft.com/office/officeart/2005/8/layout/process4"/>
    <dgm:cxn modelId="{E5D794B0-93D3-48E5-9032-00E7EBB9E78D}" type="presParOf" srcId="{5163331E-3F04-484B-BE9D-8E944E8C601D}" destId="{FC69A7DA-CFF9-47B6-AFCD-81AFE0491BCD}" srcOrd="0" destOrd="0" presId="urn:microsoft.com/office/officeart/2005/8/layout/process4"/>
    <dgm:cxn modelId="{8A5647B6-769A-4C43-83BA-8E2957A1E4DA}" type="presParOf" srcId="{5163331E-3F04-484B-BE9D-8E944E8C601D}" destId="{FD0BB5F3-B565-462D-B1C9-4B2CEB1A9FBA}" srcOrd="1" destOrd="0" presId="urn:microsoft.com/office/officeart/2005/8/layout/process4"/>
    <dgm:cxn modelId="{F127E9B2-80FB-4566-AF20-2C13BADEBE3E}" type="presParOf" srcId="{5163331E-3F04-484B-BE9D-8E944E8C601D}" destId="{2E88118D-2123-48B1-938A-A1AEC55C9E22}" srcOrd="2" destOrd="0" presId="urn:microsoft.com/office/officeart/2005/8/layout/process4"/>
    <dgm:cxn modelId="{DC06A3AE-6CD4-4945-836C-DFD13B87C60B}" type="presParOf" srcId="{5163331E-3F04-484B-BE9D-8E944E8C601D}" destId="{B08CEBAF-84D8-47F5-BC07-6175F27C3762}" srcOrd="3" destOrd="0" presId="urn:microsoft.com/office/officeart/2005/8/layout/process4"/>
    <dgm:cxn modelId="{64988F9D-BE98-4E72-9C53-A11B89556B59}" type="presParOf" srcId="{5163331E-3F04-484B-BE9D-8E944E8C601D}" destId="{1D3C9731-758C-41A1-94C4-DD0640352C96}" srcOrd="4" destOrd="0" presId="urn:microsoft.com/office/officeart/2005/8/layout/process4"/>
    <dgm:cxn modelId="{21101E18-E02E-4207-8FBF-802016110CE7}" type="presParOf" srcId="{C494D5B2-BEE1-4E11-BA00-307F5F0483EC}" destId="{1473C8B7-E2C2-413E-8E21-70B509FD789B}" srcOrd="17" destOrd="0" presId="urn:microsoft.com/office/officeart/2005/8/layout/process4"/>
    <dgm:cxn modelId="{1A022F5E-7116-40E7-B4AD-0A61CF3AE29F}" type="presParOf" srcId="{C494D5B2-BEE1-4E11-BA00-307F5F0483EC}" destId="{7B9C8147-9748-4E5A-8C6C-EC60C4A54770}" srcOrd="18" destOrd="0" presId="urn:microsoft.com/office/officeart/2005/8/layout/process4"/>
    <dgm:cxn modelId="{2EAE4E73-AC8C-4157-ACFE-E4F0D92DCA4B}" type="presParOf" srcId="{7B9C8147-9748-4E5A-8C6C-EC60C4A54770}" destId="{B3E076AC-5084-4AFD-9861-03DED734E2C1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C5C27D-2400-49E0-BE03-1457FE7445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666B415-257B-4CFC-A342-2D8E45B7FD1D}">
      <dgm:prSet phldrT="[Tekst]" custT="1"/>
      <dgm:spPr>
        <a:solidFill>
          <a:srgbClr val="C00000"/>
        </a:solidFill>
      </dgm:spPr>
      <dgm:t>
        <a:bodyPr/>
        <a:lstStyle/>
        <a:p>
          <a:r>
            <a:rPr lang="nb-NO" sz="2800" b="0" dirty="0" smtClean="0"/>
            <a:t> Arealdel</a:t>
          </a:r>
          <a:endParaRPr lang="nb-NO" sz="2800" b="0" dirty="0"/>
        </a:p>
      </dgm:t>
    </dgm:pt>
    <dgm:pt modelId="{0BCF36CE-A918-4CEA-A0E6-270F865381D5}" type="parTrans" cxnId="{89D1F86E-6F52-469B-B65B-A1DEC3AE3EAF}">
      <dgm:prSet/>
      <dgm:spPr>
        <a:ln>
          <a:solidFill>
            <a:schemeClr val="accent6"/>
          </a:solidFill>
        </a:ln>
      </dgm:spPr>
      <dgm:t>
        <a:bodyPr/>
        <a:lstStyle/>
        <a:p>
          <a:endParaRPr lang="nb-NO"/>
        </a:p>
      </dgm:t>
    </dgm:pt>
    <dgm:pt modelId="{BFE436DB-78DD-4028-9CE8-D21DD38FD706}" type="sibTrans" cxnId="{89D1F86E-6F52-469B-B65B-A1DEC3AE3EAF}">
      <dgm:prSet/>
      <dgm:spPr/>
      <dgm:t>
        <a:bodyPr/>
        <a:lstStyle/>
        <a:p>
          <a:endParaRPr lang="nb-NO"/>
        </a:p>
      </dgm:t>
    </dgm:pt>
    <dgm:pt modelId="{C6ACE933-5FF0-412B-BFCC-9F22432BCF59}">
      <dgm:prSet phldrT="[Tekst]" custT="1"/>
      <dgm:spPr>
        <a:solidFill>
          <a:srgbClr val="0070C0"/>
        </a:solidFill>
      </dgm:spPr>
      <dgm:t>
        <a:bodyPr/>
        <a:lstStyle/>
        <a:p>
          <a:r>
            <a:rPr lang="nb-NO" sz="1800" b="1" dirty="0" smtClean="0"/>
            <a:t>Planbeskrivelsen</a:t>
          </a:r>
          <a:endParaRPr lang="nb-NO" sz="1800" b="1" dirty="0"/>
        </a:p>
      </dgm:t>
    </dgm:pt>
    <dgm:pt modelId="{9117ABDA-9DDF-42C8-ACFB-80622B7FB9C3}" type="parTrans" cxnId="{C3B27233-43BD-4BE3-8928-7A882B8D7859}">
      <dgm:prSet/>
      <dgm:spPr>
        <a:ln>
          <a:solidFill>
            <a:srgbClr val="C00000"/>
          </a:solidFill>
        </a:ln>
      </dgm:spPr>
      <dgm:t>
        <a:bodyPr/>
        <a:lstStyle/>
        <a:p>
          <a:endParaRPr lang="nb-NO"/>
        </a:p>
      </dgm:t>
    </dgm:pt>
    <dgm:pt modelId="{CA2A6784-605B-463A-9584-18AEEBFC2DA6}" type="sibTrans" cxnId="{C3B27233-43BD-4BE3-8928-7A882B8D7859}">
      <dgm:prSet/>
      <dgm:spPr/>
      <dgm:t>
        <a:bodyPr/>
        <a:lstStyle/>
        <a:p>
          <a:endParaRPr lang="nb-NO"/>
        </a:p>
      </dgm:t>
    </dgm:pt>
    <dgm:pt modelId="{BCE1811A-0023-42A4-84EE-3C4D9B1CE1B3}">
      <dgm:prSet phldrT="[Teks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nb-NO" sz="1800" b="1" dirty="0" smtClean="0"/>
            <a:t>Plankart - §</a:t>
          </a:r>
          <a:endParaRPr lang="nb-NO" sz="1800" b="1" dirty="0"/>
        </a:p>
      </dgm:t>
    </dgm:pt>
    <dgm:pt modelId="{979325BD-909C-4310-B572-CBA1EA76721D}" type="parTrans" cxnId="{36F6B634-3F9C-49BC-95F6-E0B6E2910BA9}">
      <dgm:prSet/>
      <dgm:spPr>
        <a:ln>
          <a:solidFill>
            <a:srgbClr val="C00000"/>
          </a:solidFill>
        </a:ln>
      </dgm:spPr>
      <dgm:t>
        <a:bodyPr/>
        <a:lstStyle/>
        <a:p>
          <a:endParaRPr lang="nb-NO"/>
        </a:p>
      </dgm:t>
    </dgm:pt>
    <dgm:pt modelId="{9C371232-DF87-4F38-8DC6-53A43F88A8A6}" type="sibTrans" cxnId="{36F6B634-3F9C-49BC-95F6-E0B6E2910BA9}">
      <dgm:prSet/>
      <dgm:spPr/>
      <dgm:t>
        <a:bodyPr/>
        <a:lstStyle/>
        <a:p>
          <a:endParaRPr lang="nb-NO"/>
        </a:p>
      </dgm:t>
    </dgm:pt>
    <dgm:pt modelId="{D5823CAB-E216-437B-84E7-E7D71C63D13B}">
      <dgm:prSet phldrT="[Teks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nb-NO" sz="1800" b="1" dirty="0" smtClean="0"/>
            <a:t>Planbestemmelsene - §</a:t>
          </a:r>
          <a:endParaRPr lang="nb-NO" sz="1800" b="1" dirty="0"/>
        </a:p>
      </dgm:t>
    </dgm:pt>
    <dgm:pt modelId="{9DD92381-AD27-48BD-B37F-8AE9952894A8}" type="parTrans" cxnId="{5D3620B0-11CF-4578-8F42-A472EDD739DF}">
      <dgm:prSet/>
      <dgm:spPr>
        <a:ln>
          <a:solidFill>
            <a:srgbClr val="C00000"/>
          </a:solidFill>
        </a:ln>
      </dgm:spPr>
      <dgm:t>
        <a:bodyPr/>
        <a:lstStyle/>
        <a:p>
          <a:endParaRPr lang="nb-NO"/>
        </a:p>
      </dgm:t>
    </dgm:pt>
    <dgm:pt modelId="{5B941C79-1686-4982-92D7-B745DB482AE1}" type="sibTrans" cxnId="{5D3620B0-11CF-4578-8F42-A472EDD739DF}">
      <dgm:prSet/>
      <dgm:spPr/>
      <dgm:t>
        <a:bodyPr/>
        <a:lstStyle/>
        <a:p>
          <a:endParaRPr lang="nb-NO"/>
        </a:p>
      </dgm:t>
    </dgm:pt>
    <dgm:pt modelId="{DA7A15F0-31B5-46DD-B76D-BB2C43D0CF8D}">
      <dgm:prSet custT="1"/>
      <dgm:spPr>
        <a:solidFill>
          <a:schemeClr val="accent3"/>
        </a:solidFill>
      </dgm:spPr>
      <dgm:t>
        <a:bodyPr/>
        <a:lstStyle/>
        <a:p>
          <a:r>
            <a:rPr lang="nb-NO" sz="1600" b="1" dirty="0" smtClean="0"/>
            <a:t>Formålsflater	§</a:t>
          </a:r>
        </a:p>
      </dgm:t>
    </dgm:pt>
    <dgm:pt modelId="{171C620A-AB00-4161-8ABC-F2215DF0567F}" type="parTrans" cxnId="{BC410A12-6D80-4BB2-B62A-A381AFE188EC}">
      <dgm:prSet/>
      <dgm:spPr>
        <a:ln>
          <a:solidFill>
            <a:srgbClr val="607731"/>
          </a:solidFill>
        </a:ln>
      </dgm:spPr>
      <dgm:t>
        <a:bodyPr/>
        <a:lstStyle/>
        <a:p>
          <a:endParaRPr lang="nb-NO"/>
        </a:p>
      </dgm:t>
    </dgm:pt>
    <dgm:pt modelId="{6D5DBCB0-62E2-4AF0-8A90-C964569FC066}" type="sibTrans" cxnId="{BC410A12-6D80-4BB2-B62A-A381AFE188EC}">
      <dgm:prSet/>
      <dgm:spPr/>
      <dgm:t>
        <a:bodyPr/>
        <a:lstStyle/>
        <a:p>
          <a:endParaRPr lang="nb-NO"/>
        </a:p>
      </dgm:t>
    </dgm:pt>
    <dgm:pt modelId="{DD036CFA-99AF-4071-827A-9BEF816EF629}">
      <dgm:prSet custT="1"/>
      <dgm:spPr>
        <a:solidFill>
          <a:schemeClr val="accent3"/>
        </a:solidFill>
      </dgm:spPr>
      <dgm:t>
        <a:bodyPr/>
        <a:lstStyle/>
        <a:p>
          <a:r>
            <a:rPr lang="nb-NO" sz="1600" b="1" dirty="0" smtClean="0"/>
            <a:t>Hensynssoner	§</a:t>
          </a:r>
        </a:p>
      </dgm:t>
    </dgm:pt>
    <dgm:pt modelId="{B60B4BEE-4294-43ED-9D38-C1A159E89D27}" type="parTrans" cxnId="{F7645295-FA95-4F7D-8BE6-024FA3C8C385}">
      <dgm:prSet/>
      <dgm:spPr>
        <a:ln>
          <a:solidFill>
            <a:srgbClr val="607731"/>
          </a:solidFill>
        </a:ln>
      </dgm:spPr>
      <dgm:t>
        <a:bodyPr/>
        <a:lstStyle/>
        <a:p>
          <a:endParaRPr lang="nb-NO"/>
        </a:p>
      </dgm:t>
    </dgm:pt>
    <dgm:pt modelId="{2780DFB8-10CF-4357-965A-FF5EFF4766DB}" type="sibTrans" cxnId="{F7645295-FA95-4F7D-8BE6-024FA3C8C385}">
      <dgm:prSet/>
      <dgm:spPr/>
      <dgm:t>
        <a:bodyPr/>
        <a:lstStyle/>
        <a:p>
          <a:endParaRPr lang="nb-NO"/>
        </a:p>
      </dgm:t>
    </dgm:pt>
    <dgm:pt modelId="{5AB4612F-552A-4FF5-952E-2CDE87BA0E47}">
      <dgm:prSet custT="1"/>
      <dgm:spPr>
        <a:solidFill>
          <a:schemeClr val="accent3"/>
        </a:solidFill>
      </dgm:spPr>
      <dgm:t>
        <a:bodyPr/>
        <a:lstStyle/>
        <a:p>
          <a:r>
            <a:rPr lang="nb-NO" sz="1600" b="1" dirty="0" smtClean="0"/>
            <a:t>Temakart</a:t>
          </a:r>
          <a:endParaRPr lang="nb-NO" sz="1600" b="1" dirty="0"/>
        </a:p>
      </dgm:t>
    </dgm:pt>
    <dgm:pt modelId="{9C835A95-78DA-4DDE-B9B6-6349AC775D1E}" type="parTrans" cxnId="{5AAB72A8-4A9E-48A9-B5F5-3085148BAE82}">
      <dgm:prSet/>
      <dgm:spPr>
        <a:ln>
          <a:solidFill>
            <a:srgbClr val="607731"/>
          </a:solidFill>
        </a:ln>
      </dgm:spPr>
      <dgm:t>
        <a:bodyPr/>
        <a:lstStyle/>
        <a:p>
          <a:endParaRPr lang="nb-NO"/>
        </a:p>
      </dgm:t>
    </dgm:pt>
    <dgm:pt modelId="{9F86C9E5-C444-4061-932A-664212306CA8}" type="sibTrans" cxnId="{5AAB72A8-4A9E-48A9-B5F5-3085148BAE82}">
      <dgm:prSet/>
      <dgm:spPr/>
      <dgm:t>
        <a:bodyPr/>
        <a:lstStyle/>
        <a:p>
          <a:endParaRPr lang="nb-NO"/>
        </a:p>
      </dgm:t>
    </dgm:pt>
    <dgm:pt modelId="{4044B0E8-7EE6-4E18-8486-08DA086E4963}">
      <dgm:prSet custT="1"/>
      <dgm:spPr>
        <a:solidFill>
          <a:schemeClr val="accent5"/>
        </a:solidFill>
      </dgm:spPr>
      <dgm:t>
        <a:bodyPr/>
        <a:lstStyle/>
        <a:p>
          <a:r>
            <a:rPr lang="nb-NO" sz="1600" b="1" dirty="0" smtClean="0"/>
            <a:t>Vedlegg 1: Norm for lekeplasser</a:t>
          </a:r>
          <a:endParaRPr lang="nb-NO" sz="1600" b="1" dirty="0"/>
        </a:p>
      </dgm:t>
    </dgm:pt>
    <dgm:pt modelId="{E158D03B-4000-4FA4-87B9-B5F54ED2E946}" type="parTrans" cxnId="{9FECA2BC-7ABF-4BB5-9A86-AC49BD4CA082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nb-NO"/>
        </a:p>
      </dgm:t>
    </dgm:pt>
    <dgm:pt modelId="{0F28D833-F3D0-4612-9A2C-04CC22022114}" type="sibTrans" cxnId="{9FECA2BC-7ABF-4BB5-9A86-AC49BD4CA082}">
      <dgm:prSet/>
      <dgm:spPr/>
      <dgm:t>
        <a:bodyPr/>
        <a:lstStyle/>
        <a:p>
          <a:endParaRPr lang="nb-NO"/>
        </a:p>
      </dgm:t>
    </dgm:pt>
    <dgm:pt modelId="{15D1A826-0468-43A6-8E24-8633A0389B59}">
      <dgm:prSet custT="1"/>
      <dgm:spPr>
        <a:solidFill>
          <a:schemeClr val="accent1"/>
        </a:solidFill>
      </dgm:spPr>
      <dgm:t>
        <a:bodyPr/>
        <a:lstStyle/>
        <a:p>
          <a:r>
            <a:rPr lang="nb-NO" sz="1600" b="1" dirty="0" smtClean="0"/>
            <a:t>Vedlegg 2:</a:t>
          </a:r>
        </a:p>
        <a:p>
          <a:r>
            <a:rPr lang="nb-NO" sz="1600" b="1" dirty="0" smtClean="0"/>
            <a:t>Merknadsbehandling</a:t>
          </a:r>
        </a:p>
      </dgm:t>
    </dgm:pt>
    <dgm:pt modelId="{00AD8059-7AE4-4BB3-AF84-CBEF744A4137}" type="parTrans" cxnId="{E3331DE6-DB1B-4B3E-8737-CED1F3B4D2B1}">
      <dgm:prSet/>
      <dgm:spPr/>
      <dgm:t>
        <a:bodyPr/>
        <a:lstStyle/>
        <a:p>
          <a:endParaRPr lang="nb-NO"/>
        </a:p>
      </dgm:t>
    </dgm:pt>
    <dgm:pt modelId="{91391621-5C13-43F8-893E-8528E8D761BA}" type="sibTrans" cxnId="{E3331DE6-DB1B-4B3E-8737-CED1F3B4D2B1}">
      <dgm:prSet/>
      <dgm:spPr/>
      <dgm:t>
        <a:bodyPr/>
        <a:lstStyle/>
        <a:p>
          <a:endParaRPr lang="nb-NO"/>
        </a:p>
      </dgm:t>
    </dgm:pt>
    <dgm:pt modelId="{209D1282-EB3A-4564-AD3C-821F28BC7BB8}">
      <dgm:prSet custT="1"/>
      <dgm:spPr>
        <a:solidFill>
          <a:schemeClr val="accent1"/>
        </a:solidFill>
      </dgm:spPr>
      <dgm:t>
        <a:bodyPr/>
        <a:lstStyle/>
        <a:p>
          <a:r>
            <a:rPr lang="nb-NO" sz="1600" b="1" dirty="0" smtClean="0"/>
            <a:t>Vedlegg 3:</a:t>
          </a:r>
        </a:p>
        <a:p>
          <a:r>
            <a:rPr lang="nb-NO" sz="1600" b="1" dirty="0" smtClean="0"/>
            <a:t>Konsekvensvurdering</a:t>
          </a:r>
        </a:p>
      </dgm:t>
    </dgm:pt>
    <dgm:pt modelId="{C1D43980-EBD4-4F7B-876A-FFFCBD5080EA}" type="parTrans" cxnId="{73530270-450F-43B1-954F-55D4D8ED678F}">
      <dgm:prSet/>
      <dgm:spPr/>
      <dgm:t>
        <a:bodyPr/>
        <a:lstStyle/>
        <a:p>
          <a:endParaRPr lang="nb-NO"/>
        </a:p>
      </dgm:t>
    </dgm:pt>
    <dgm:pt modelId="{2ACCFF9A-AA03-4660-A3DE-010C865A30F3}" type="sibTrans" cxnId="{73530270-450F-43B1-954F-55D4D8ED678F}">
      <dgm:prSet/>
      <dgm:spPr/>
      <dgm:t>
        <a:bodyPr/>
        <a:lstStyle/>
        <a:p>
          <a:endParaRPr lang="nb-NO"/>
        </a:p>
      </dgm:t>
    </dgm:pt>
    <dgm:pt modelId="{E47B9319-5221-4A6F-8EDA-7F9ED8CD687A}">
      <dgm:prSet custT="1"/>
      <dgm:spPr>
        <a:solidFill>
          <a:schemeClr val="accent1"/>
        </a:solidFill>
      </dgm:spPr>
      <dgm:t>
        <a:bodyPr/>
        <a:lstStyle/>
        <a:p>
          <a:r>
            <a:rPr lang="nb-NO" sz="1600" b="1" dirty="0" smtClean="0"/>
            <a:t>Vedlegg 4:</a:t>
          </a:r>
        </a:p>
        <a:p>
          <a:r>
            <a:rPr lang="nb-NO" sz="1600" b="1" dirty="0" smtClean="0"/>
            <a:t>Areal-ROS </a:t>
          </a:r>
        </a:p>
      </dgm:t>
    </dgm:pt>
    <dgm:pt modelId="{3F7513B4-FD95-4AAE-9355-7C5671873E74}" type="parTrans" cxnId="{40DD2620-B572-415F-AC19-5CBC6E9CB1BD}">
      <dgm:prSet/>
      <dgm:spPr/>
      <dgm:t>
        <a:bodyPr/>
        <a:lstStyle/>
        <a:p>
          <a:endParaRPr lang="nb-NO"/>
        </a:p>
      </dgm:t>
    </dgm:pt>
    <dgm:pt modelId="{47FDB2F1-7932-4C8A-AFA1-6240FA45F6F2}" type="sibTrans" cxnId="{40DD2620-B572-415F-AC19-5CBC6E9CB1BD}">
      <dgm:prSet/>
      <dgm:spPr/>
      <dgm:t>
        <a:bodyPr/>
        <a:lstStyle/>
        <a:p>
          <a:endParaRPr lang="nb-NO"/>
        </a:p>
      </dgm:t>
    </dgm:pt>
    <dgm:pt modelId="{18E5993D-F540-4636-B720-CFD8D02C3BF5}">
      <dgm:prSet custT="1"/>
      <dgm:spPr>
        <a:solidFill>
          <a:schemeClr val="accent1"/>
        </a:solidFill>
      </dgm:spPr>
      <dgm:t>
        <a:bodyPr/>
        <a:lstStyle/>
        <a:p>
          <a:r>
            <a:rPr lang="nb-NO" sz="1600" b="1" dirty="0" smtClean="0"/>
            <a:t>Vedlegg 5:</a:t>
          </a:r>
        </a:p>
        <a:p>
          <a:r>
            <a:rPr lang="nb-NO" sz="1600" b="1" dirty="0" smtClean="0"/>
            <a:t>Friluftsområde-kartlegging</a:t>
          </a:r>
        </a:p>
      </dgm:t>
    </dgm:pt>
    <dgm:pt modelId="{0AC60602-AD7C-4B4A-964B-6E9CC3656F59}" type="parTrans" cxnId="{06A1626F-F46A-4D91-A97C-53B6C4BECE68}">
      <dgm:prSet/>
      <dgm:spPr/>
      <dgm:t>
        <a:bodyPr/>
        <a:lstStyle/>
        <a:p>
          <a:endParaRPr lang="nb-NO"/>
        </a:p>
      </dgm:t>
    </dgm:pt>
    <dgm:pt modelId="{FE55B2CD-BCD1-4E9B-B212-A891395CF005}" type="sibTrans" cxnId="{06A1626F-F46A-4D91-A97C-53B6C4BECE68}">
      <dgm:prSet/>
      <dgm:spPr/>
      <dgm:t>
        <a:bodyPr/>
        <a:lstStyle/>
        <a:p>
          <a:endParaRPr lang="nb-NO"/>
        </a:p>
      </dgm:t>
    </dgm:pt>
    <dgm:pt modelId="{C9526719-A87B-4DC6-A3F1-B8AD59155DC3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b-NO" sz="3200" b="1" dirty="0" smtClean="0"/>
            <a:t>Kommuneplan</a:t>
          </a:r>
          <a:endParaRPr lang="nb-NO" sz="3200" b="1" dirty="0"/>
        </a:p>
      </dgm:t>
    </dgm:pt>
    <dgm:pt modelId="{0242DA75-0C42-468F-ABFA-011BEE2EBA1A}" type="parTrans" cxnId="{1A4B245E-4AC6-4F82-9D51-8E65AEE016BD}">
      <dgm:prSet/>
      <dgm:spPr/>
      <dgm:t>
        <a:bodyPr/>
        <a:lstStyle/>
        <a:p>
          <a:endParaRPr lang="nb-NO"/>
        </a:p>
      </dgm:t>
    </dgm:pt>
    <dgm:pt modelId="{2B2BC24D-61C3-4019-A7A6-449BACE837C2}" type="sibTrans" cxnId="{1A4B245E-4AC6-4F82-9D51-8E65AEE016BD}">
      <dgm:prSet/>
      <dgm:spPr/>
      <dgm:t>
        <a:bodyPr/>
        <a:lstStyle/>
        <a:p>
          <a:endParaRPr lang="nb-NO"/>
        </a:p>
      </dgm:t>
    </dgm:pt>
    <dgm:pt modelId="{FB649B10-A56C-46E1-AD1B-0A316AAD0AA9}">
      <dgm:prSet custT="1"/>
      <dgm:spPr>
        <a:solidFill>
          <a:schemeClr val="accent2"/>
        </a:solidFill>
      </dgm:spPr>
      <dgm:t>
        <a:bodyPr/>
        <a:lstStyle/>
        <a:p>
          <a:r>
            <a:rPr lang="nb-NO" sz="2800" b="0" dirty="0" smtClean="0"/>
            <a:t>Samfunnsdel</a:t>
          </a:r>
          <a:endParaRPr lang="nb-NO" sz="2800" b="0" dirty="0"/>
        </a:p>
      </dgm:t>
    </dgm:pt>
    <dgm:pt modelId="{D97CBD0A-B93B-4DC8-8C30-301E2122D640}" type="parTrans" cxnId="{88FBDFE5-D35E-4DA9-8EF9-8AFBCA82F70D}">
      <dgm:prSet/>
      <dgm:spPr>
        <a:ln>
          <a:solidFill>
            <a:schemeClr val="accent6"/>
          </a:solidFill>
        </a:ln>
      </dgm:spPr>
      <dgm:t>
        <a:bodyPr/>
        <a:lstStyle/>
        <a:p>
          <a:endParaRPr lang="nb-NO"/>
        </a:p>
      </dgm:t>
    </dgm:pt>
    <dgm:pt modelId="{7F0F44DC-E7B0-4639-B7FB-EABD5CE686E5}" type="sibTrans" cxnId="{88FBDFE5-D35E-4DA9-8EF9-8AFBCA82F70D}">
      <dgm:prSet/>
      <dgm:spPr/>
      <dgm:t>
        <a:bodyPr/>
        <a:lstStyle/>
        <a:p>
          <a:endParaRPr lang="nb-NO"/>
        </a:p>
      </dgm:t>
    </dgm:pt>
    <dgm:pt modelId="{5A84E6AE-E420-471B-9081-429B8E299962}">
      <dgm:prSet custT="1"/>
      <dgm:spPr>
        <a:solidFill>
          <a:schemeClr val="accent1"/>
        </a:solidFill>
      </dgm:spPr>
      <dgm:t>
        <a:bodyPr/>
        <a:lstStyle/>
        <a:p>
          <a:r>
            <a:rPr lang="nb-NO" sz="1600" b="1" dirty="0" smtClean="0"/>
            <a:t>Vedlegg 1:</a:t>
          </a:r>
        </a:p>
        <a:p>
          <a:r>
            <a:rPr lang="nb-NO" sz="1600" b="1" dirty="0" smtClean="0"/>
            <a:t>Innspillsliste</a:t>
          </a:r>
        </a:p>
      </dgm:t>
    </dgm:pt>
    <dgm:pt modelId="{D0EFFC74-2F3B-4255-BA52-5A7948BCAFC4}" type="sibTrans" cxnId="{A8FB6248-86CB-4B09-B916-9914C2072E2E}">
      <dgm:prSet/>
      <dgm:spPr/>
      <dgm:t>
        <a:bodyPr/>
        <a:lstStyle/>
        <a:p>
          <a:endParaRPr lang="nb-NO"/>
        </a:p>
      </dgm:t>
    </dgm:pt>
    <dgm:pt modelId="{C53C4C72-E0A0-4EB6-AF5E-B93698783607}" type="parTrans" cxnId="{A8FB6248-86CB-4B09-B916-9914C2072E2E}">
      <dgm:prSet/>
      <dgm:spPr/>
      <dgm:t>
        <a:bodyPr/>
        <a:lstStyle/>
        <a:p>
          <a:endParaRPr lang="nb-NO"/>
        </a:p>
      </dgm:t>
    </dgm:pt>
    <dgm:pt modelId="{BA7AB38C-C9FB-4735-BCC2-8EB0D686F024}" type="pres">
      <dgm:prSet presAssocID="{1BC5C27D-2400-49E0-BE03-1457FE7445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B7B7402F-235A-4BBB-8F58-F6625657933D}" type="pres">
      <dgm:prSet presAssocID="{C9526719-A87B-4DC6-A3F1-B8AD59155DC3}" presName="hierRoot1" presStyleCnt="0">
        <dgm:presLayoutVars>
          <dgm:hierBranch val="init"/>
        </dgm:presLayoutVars>
      </dgm:prSet>
      <dgm:spPr/>
    </dgm:pt>
    <dgm:pt modelId="{0FB5DB60-8824-47A3-9DF1-FB045928CFED}" type="pres">
      <dgm:prSet presAssocID="{C9526719-A87B-4DC6-A3F1-B8AD59155DC3}" presName="rootComposite1" presStyleCnt="0"/>
      <dgm:spPr/>
    </dgm:pt>
    <dgm:pt modelId="{4C9B95FE-1A29-40F5-9145-C21A456112CA}" type="pres">
      <dgm:prSet presAssocID="{C9526719-A87B-4DC6-A3F1-B8AD59155DC3}" presName="rootText1" presStyleLbl="node0" presStyleIdx="0" presStyleCnt="1" custScaleX="404622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3298318-1BAF-4A1D-B7EA-CC16F374C399}" type="pres">
      <dgm:prSet presAssocID="{C9526719-A87B-4DC6-A3F1-B8AD59155DC3}" presName="rootConnector1" presStyleLbl="node1" presStyleIdx="0" presStyleCnt="0"/>
      <dgm:spPr/>
      <dgm:t>
        <a:bodyPr/>
        <a:lstStyle/>
        <a:p>
          <a:endParaRPr lang="nb-NO"/>
        </a:p>
      </dgm:t>
    </dgm:pt>
    <dgm:pt modelId="{DCBAAB7B-C338-420D-A194-7676D9EF5303}" type="pres">
      <dgm:prSet presAssocID="{C9526719-A87B-4DC6-A3F1-B8AD59155DC3}" presName="hierChild2" presStyleCnt="0"/>
      <dgm:spPr/>
    </dgm:pt>
    <dgm:pt modelId="{20CEB584-6556-4F13-8087-1213A41C4AE6}" type="pres">
      <dgm:prSet presAssocID="{0BCF36CE-A918-4CEA-A0E6-270F865381D5}" presName="Name37" presStyleLbl="parChTrans1D2" presStyleIdx="0" presStyleCnt="2"/>
      <dgm:spPr/>
      <dgm:t>
        <a:bodyPr/>
        <a:lstStyle/>
        <a:p>
          <a:endParaRPr lang="nb-NO"/>
        </a:p>
      </dgm:t>
    </dgm:pt>
    <dgm:pt modelId="{6C864FF0-8887-4BBF-8A85-18DD0DEF88D4}" type="pres">
      <dgm:prSet presAssocID="{B666B415-257B-4CFC-A342-2D8E45B7FD1D}" presName="hierRoot2" presStyleCnt="0">
        <dgm:presLayoutVars>
          <dgm:hierBranch val="init"/>
        </dgm:presLayoutVars>
      </dgm:prSet>
      <dgm:spPr/>
    </dgm:pt>
    <dgm:pt modelId="{E2D9C4BE-6B8D-469B-9CC3-618222B14B9A}" type="pres">
      <dgm:prSet presAssocID="{B666B415-257B-4CFC-A342-2D8E45B7FD1D}" presName="rootComposite" presStyleCnt="0"/>
      <dgm:spPr/>
    </dgm:pt>
    <dgm:pt modelId="{CADFDC70-1C91-4493-BF34-4CB97EF74F1C}" type="pres">
      <dgm:prSet presAssocID="{B666B415-257B-4CFC-A342-2D8E45B7FD1D}" presName="rootText" presStyleLbl="node2" presStyleIdx="0" presStyleCnt="2" custScaleX="31110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872265B-568A-48EF-A66A-1F913CC62850}" type="pres">
      <dgm:prSet presAssocID="{B666B415-257B-4CFC-A342-2D8E45B7FD1D}" presName="rootConnector" presStyleLbl="node2" presStyleIdx="0" presStyleCnt="2"/>
      <dgm:spPr/>
      <dgm:t>
        <a:bodyPr/>
        <a:lstStyle/>
        <a:p>
          <a:endParaRPr lang="nb-NO"/>
        </a:p>
      </dgm:t>
    </dgm:pt>
    <dgm:pt modelId="{9E7F80A3-6E78-4713-B2D4-E8496982A70B}" type="pres">
      <dgm:prSet presAssocID="{B666B415-257B-4CFC-A342-2D8E45B7FD1D}" presName="hierChild4" presStyleCnt="0"/>
      <dgm:spPr/>
    </dgm:pt>
    <dgm:pt modelId="{92723FF5-F36E-474B-99C2-3C2A89117398}" type="pres">
      <dgm:prSet presAssocID="{9117ABDA-9DDF-42C8-ACFB-80622B7FB9C3}" presName="Name37" presStyleLbl="parChTrans1D3" presStyleIdx="0" presStyleCnt="3"/>
      <dgm:spPr/>
      <dgm:t>
        <a:bodyPr/>
        <a:lstStyle/>
        <a:p>
          <a:endParaRPr lang="nb-NO"/>
        </a:p>
      </dgm:t>
    </dgm:pt>
    <dgm:pt modelId="{7CD7F0AD-E703-4B1C-9320-BE881ED66A6A}" type="pres">
      <dgm:prSet presAssocID="{C6ACE933-5FF0-412B-BFCC-9F22432BCF59}" presName="hierRoot2" presStyleCnt="0">
        <dgm:presLayoutVars>
          <dgm:hierBranch val="init"/>
        </dgm:presLayoutVars>
      </dgm:prSet>
      <dgm:spPr/>
    </dgm:pt>
    <dgm:pt modelId="{47E0CAC2-2C78-4C2A-889F-21ED8804400E}" type="pres">
      <dgm:prSet presAssocID="{C6ACE933-5FF0-412B-BFCC-9F22432BCF59}" presName="rootComposite" presStyleCnt="0"/>
      <dgm:spPr/>
    </dgm:pt>
    <dgm:pt modelId="{243B1B25-7C4E-448F-9C59-C00A70DDD6A3}" type="pres">
      <dgm:prSet presAssocID="{C6ACE933-5FF0-412B-BFCC-9F22432BCF59}" presName="rootText" presStyleLbl="node3" presStyleIdx="0" presStyleCnt="3" custScaleX="27733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451F91AC-7578-4882-A95F-68E52D52EC08}" type="pres">
      <dgm:prSet presAssocID="{C6ACE933-5FF0-412B-BFCC-9F22432BCF59}" presName="rootConnector" presStyleLbl="node3" presStyleIdx="0" presStyleCnt="3"/>
      <dgm:spPr/>
      <dgm:t>
        <a:bodyPr/>
        <a:lstStyle/>
        <a:p>
          <a:endParaRPr lang="nb-NO"/>
        </a:p>
      </dgm:t>
    </dgm:pt>
    <dgm:pt modelId="{477D40C7-E52D-49F6-A38F-C7B192C4E984}" type="pres">
      <dgm:prSet presAssocID="{C6ACE933-5FF0-412B-BFCC-9F22432BCF59}" presName="hierChild4" presStyleCnt="0"/>
      <dgm:spPr/>
    </dgm:pt>
    <dgm:pt modelId="{2C85554A-40BC-4616-B7B1-45C03947CB01}" type="pres">
      <dgm:prSet presAssocID="{C53C4C72-E0A0-4EB6-AF5E-B93698783607}" presName="Name37" presStyleLbl="parChTrans1D4" presStyleIdx="0" presStyleCnt="9"/>
      <dgm:spPr/>
      <dgm:t>
        <a:bodyPr/>
        <a:lstStyle/>
        <a:p>
          <a:endParaRPr lang="nb-NO"/>
        </a:p>
      </dgm:t>
    </dgm:pt>
    <dgm:pt modelId="{AFA2082F-3744-41FF-8D4C-444BE7935D9D}" type="pres">
      <dgm:prSet presAssocID="{5A84E6AE-E420-471B-9081-429B8E299962}" presName="hierRoot2" presStyleCnt="0">
        <dgm:presLayoutVars>
          <dgm:hierBranch val="init"/>
        </dgm:presLayoutVars>
      </dgm:prSet>
      <dgm:spPr/>
    </dgm:pt>
    <dgm:pt modelId="{EBC6FD99-D5C6-4505-9AF8-9C8112C08145}" type="pres">
      <dgm:prSet presAssocID="{5A84E6AE-E420-471B-9081-429B8E299962}" presName="rootComposite" presStyleCnt="0"/>
      <dgm:spPr/>
    </dgm:pt>
    <dgm:pt modelId="{AA2AC2A9-7B0E-4A43-BE6C-951476BAB7FC}" type="pres">
      <dgm:prSet presAssocID="{5A84E6AE-E420-471B-9081-429B8E299962}" presName="rootText" presStyleLbl="node4" presStyleIdx="0" presStyleCnt="9" custScaleX="244626" custScaleY="158765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0A4C366C-EEC8-4642-81D9-6F8FD712D8AF}" type="pres">
      <dgm:prSet presAssocID="{5A84E6AE-E420-471B-9081-429B8E299962}" presName="rootConnector" presStyleLbl="node4" presStyleIdx="0" presStyleCnt="9"/>
      <dgm:spPr/>
      <dgm:t>
        <a:bodyPr/>
        <a:lstStyle/>
        <a:p>
          <a:endParaRPr lang="nb-NO"/>
        </a:p>
      </dgm:t>
    </dgm:pt>
    <dgm:pt modelId="{5DB0521A-52A3-4064-B0D0-C44EA6E63930}" type="pres">
      <dgm:prSet presAssocID="{5A84E6AE-E420-471B-9081-429B8E299962}" presName="hierChild4" presStyleCnt="0"/>
      <dgm:spPr/>
    </dgm:pt>
    <dgm:pt modelId="{ED56C08F-74B0-4B2C-877C-BC4C2F9653F2}" type="pres">
      <dgm:prSet presAssocID="{5A84E6AE-E420-471B-9081-429B8E299962}" presName="hierChild5" presStyleCnt="0"/>
      <dgm:spPr/>
    </dgm:pt>
    <dgm:pt modelId="{14AFC179-384F-465A-8F2A-41ABF92DEC36}" type="pres">
      <dgm:prSet presAssocID="{00AD8059-7AE4-4BB3-AF84-CBEF744A4137}" presName="Name37" presStyleLbl="parChTrans1D4" presStyleIdx="1" presStyleCnt="9"/>
      <dgm:spPr/>
      <dgm:t>
        <a:bodyPr/>
        <a:lstStyle/>
        <a:p>
          <a:endParaRPr lang="nb-NO"/>
        </a:p>
      </dgm:t>
    </dgm:pt>
    <dgm:pt modelId="{5671213A-B397-45BE-AC42-1C7393DAF41A}" type="pres">
      <dgm:prSet presAssocID="{15D1A826-0468-43A6-8E24-8633A0389B59}" presName="hierRoot2" presStyleCnt="0">
        <dgm:presLayoutVars>
          <dgm:hierBranch val="init"/>
        </dgm:presLayoutVars>
      </dgm:prSet>
      <dgm:spPr/>
    </dgm:pt>
    <dgm:pt modelId="{02B931BF-F3D2-47EA-B6DA-F440CC112D01}" type="pres">
      <dgm:prSet presAssocID="{15D1A826-0468-43A6-8E24-8633A0389B59}" presName="rootComposite" presStyleCnt="0"/>
      <dgm:spPr/>
    </dgm:pt>
    <dgm:pt modelId="{46D82C3F-8DBD-4CA3-BDC5-CDB19EE30970}" type="pres">
      <dgm:prSet presAssocID="{15D1A826-0468-43A6-8E24-8633A0389B59}" presName="rootText" presStyleLbl="node4" presStyleIdx="1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AE9101A8-3874-43F4-BA12-7C5234CF3936}" type="pres">
      <dgm:prSet presAssocID="{15D1A826-0468-43A6-8E24-8633A0389B59}" presName="rootConnector" presStyleLbl="node4" presStyleIdx="1" presStyleCnt="9"/>
      <dgm:spPr/>
      <dgm:t>
        <a:bodyPr/>
        <a:lstStyle/>
        <a:p>
          <a:endParaRPr lang="nb-NO"/>
        </a:p>
      </dgm:t>
    </dgm:pt>
    <dgm:pt modelId="{B151990F-5992-481F-802B-1261CDDDB416}" type="pres">
      <dgm:prSet presAssocID="{15D1A826-0468-43A6-8E24-8633A0389B59}" presName="hierChild4" presStyleCnt="0"/>
      <dgm:spPr/>
    </dgm:pt>
    <dgm:pt modelId="{427C09D2-ACE8-4F4F-B470-8BD05EE20EBE}" type="pres">
      <dgm:prSet presAssocID="{15D1A826-0468-43A6-8E24-8633A0389B59}" presName="hierChild5" presStyleCnt="0"/>
      <dgm:spPr/>
    </dgm:pt>
    <dgm:pt modelId="{B833D4D6-6C80-4882-A65C-D8897B5B1F42}" type="pres">
      <dgm:prSet presAssocID="{C1D43980-EBD4-4F7B-876A-FFFCBD5080EA}" presName="Name37" presStyleLbl="parChTrans1D4" presStyleIdx="2" presStyleCnt="9"/>
      <dgm:spPr/>
      <dgm:t>
        <a:bodyPr/>
        <a:lstStyle/>
        <a:p>
          <a:endParaRPr lang="nb-NO"/>
        </a:p>
      </dgm:t>
    </dgm:pt>
    <dgm:pt modelId="{CF9448EA-6F7C-46D0-B045-36B44C7F347A}" type="pres">
      <dgm:prSet presAssocID="{209D1282-EB3A-4564-AD3C-821F28BC7BB8}" presName="hierRoot2" presStyleCnt="0">
        <dgm:presLayoutVars>
          <dgm:hierBranch val="init"/>
        </dgm:presLayoutVars>
      </dgm:prSet>
      <dgm:spPr/>
    </dgm:pt>
    <dgm:pt modelId="{7810BA19-B987-4189-9B77-A0E77A70DB43}" type="pres">
      <dgm:prSet presAssocID="{209D1282-EB3A-4564-AD3C-821F28BC7BB8}" presName="rootComposite" presStyleCnt="0"/>
      <dgm:spPr/>
    </dgm:pt>
    <dgm:pt modelId="{3F6D5DE9-5F8D-4E28-8D3B-2AB0BD8D6285}" type="pres">
      <dgm:prSet presAssocID="{209D1282-EB3A-4564-AD3C-821F28BC7BB8}" presName="rootText" presStyleLbl="node4" presStyleIdx="2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E82E45C7-2CED-4CB6-AC25-BDF84B667751}" type="pres">
      <dgm:prSet presAssocID="{209D1282-EB3A-4564-AD3C-821F28BC7BB8}" presName="rootConnector" presStyleLbl="node4" presStyleIdx="2" presStyleCnt="9"/>
      <dgm:spPr/>
      <dgm:t>
        <a:bodyPr/>
        <a:lstStyle/>
        <a:p>
          <a:endParaRPr lang="nb-NO"/>
        </a:p>
      </dgm:t>
    </dgm:pt>
    <dgm:pt modelId="{D0F4734F-5C94-4961-AEAE-FEB87C691876}" type="pres">
      <dgm:prSet presAssocID="{209D1282-EB3A-4564-AD3C-821F28BC7BB8}" presName="hierChild4" presStyleCnt="0"/>
      <dgm:spPr/>
    </dgm:pt>
    <dgm:pt modelId="{D795A774-944F-4AFD-824A-38258447F231}" type="pres">
      <dgm:prSet presAssocID="{209D1282-EB3A-4564-AD3C-821F28BC7BB8}" presName="hierChild5" presStyleCnt="0"/>
      <dgm:spPr/>
    </dgm:pt>
    <dgm:pt modelId="{580E2014-0CE6-4E6D-8545-5192181548D2}" type="pres">
      <dgm:prSet presAssocID="{3F7513B4-FD95-4AAE-9355-7C5671873E74}" presName="Name37" presStyleLbl="parChTrans1D4" presStyleIdx="3" presStyleCnt="9"/>
      <dgm:spPr/>
      <dgm:t>
        <a:bodyPr/>
        <a:lstStyle/>
        <a:p>
          <a:endParaRPr lang="nb-NO"/>
        </a:p>
      </dgm:t>
    </dgm:pt>
    <dgm:pt modelId="{D12974A9-701C-4E4F-8141-8EBBC0C685E9}" type="pres">
      <dgm:prSet presAssocID="{E47B9319-5221-4A6F-8EDA-7F9ED8CD687A}" presName="hierRoot2" presStyleCnt="0">
        <dgm:presLayoutVars>
          <dgm:hierBranch val="init"/>
        </dgm:presLayoutVars>
      </dgm:prSet>
      <dgm:spPr/>
    </dgm:pt>
    <dgm:pt modelId="{E7A9BE64-1F19-4D6B-93C2-103769833750}" type="pres">
      <dgm:prSet presAssocID="{E47B9319-5221-4A6F-8EDA-7F9ED8CD687A}" presName="rootComposite" presStyleCnt="0"/>
      <dgm:spPr/>
    </dgm:pt>
    <dgm:pt modelId="{CC3F9816-22D0-49EA-83D0-166A8A21D1E1}" type="pres">
      <dgm:prSet presAssocID="{E47B9319-5221-4A6F-8EDA-7F9ED8CD687A}" presName="rootText" presStyleLbl="node4" presStyleIdx="3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3DD2B02-952D-46AC-B7AD-4BF048AF4F08}" type="pres">
      <dgm:prSet presAssocID="{E47B9319-5221-4A6F-8EDA-7F9ED8CD687A}" presName="rootConnector" presStyleLbl="node4" presStyleIdx="3" presStyleCnt="9"/>
      <dgm:spPr/>
      <dgm:t>
        <a:bodyPr/>
        <a:lstStyle/>
        <a:p>
          <a:endParaRPr lang="nb-NO"/>
        </a:p>
      </dgm:t>
    </dgm:pt>
    <dgm:pt modelId="{40716CEB-39D7-436B-B00F-B2A726CDA7DE}" type="pres">
      <dgm:prSet presAssocID="{E47B9319-5221-4A6F-8EDA-7F9ED8CD687A}" presName="hierChild4" presStyleCnt="0"/>
      <dgm:spPr/>
    </dgm:pt>
    <dgm:pt modelId="{F1C72D00-4740-4712-B1DD-29D1352B82FA}" type="pres">
      <dgm:prSet presAssocID="{E47B9319-5221-4A6F-8EDA-7F9ED8CD687A}" presName="hierChild5" presStyleCnt="0"/>
      <dgm:spPr/>
    </dgm:pt>
    <dgm:pt modelId="{BE311A7F-3779-43BC-9601-4F65F1D43949}" type="pres">
      <dgm:prSet presAssocID="{0AC60602-AD7C-4B4A-964B-6E9CC3656F59}" presName="Name37" presStyleLbl="parChTrans1D4" presStyleIdx="4" presStyleCnt="9"/>
      <dgm:spPr/>
      <dgm:t>
        <a:bodyPr/>
        <a:lstStyle/>
        <a:p>
          <a:endParaRPr lang="nb-NO"/>
        </a:p>
      </dgm:t>
    </dgm:pt>
    <dgm:pt modelId="{23FE6A47-D7A6-4219-AE6F-A692BB94EF80}" type="pres">
      <dgm:prSet presAssocID="{18E5993D-F540-4636-B720-CFD8D02C3BF5}" presName="hierRoot2" presStyleCnt="0">
        <dgm:presLayoutVars>
          <dgm:hierBranch val="init"/>
        </dgm:presLayoutVars>
      </dgm:prSet>
      <dgm:spPr/>
    </dgm:pt>
    <dgm:pt modelId="{1C49B3D0-22E9-4985-9D15-8FAF2F692FA3}" type="pres">
      <dgm:prSet presAssocID="{18E5993D-F540-4636-B720-CFD8D02C3BF5}" presName="rootComposite" presStyleCnt="0"/>
      <dgm:spPr/>
    </dgm:pt>
    <dgm:pt modelId="{CAE740FF-4CEF-4397-986F-9CD1A6009FDB}" type="pres">
      <dgm:prSet presAssocID="{18E5993D-F540-4636-B720-CFD8D02C3BF5}" presName="rootText" presStyleLbl="node4" presStyleIdx="4" presStyleCnt="9" custScaleX="244626" custScaleY="19745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B335D687-9030-44AB-A907-16D809DED6D8}" type="pres">
      <dgm:prSet presAssocID="{18E5993D-F540-4636-B720-CFD8D02C3BF5}" presName="rootConnector" presStyleLbl="node4" presStyleIdx="4" presStyleCnt="9"/>
      <dgm:spPr/>
      <dgm:t>
        <a:bodyPr/>
        <a:lstStyle/>
        <a:p>
          <a:endParaRPr lang="nb-NO"/>
        </a:p>
      </dgm:t>
    </dgm:pt>
    <dgm:pt modelId="{D1CE5246-5318-48E2-BF46-4F37698F38CD}" type="pres">
      <dgm:prSet presAssocID="{18E5993D-F540-4636-B720-CFD8D02C3BF5}" presName="hierChild4" presStyleCnt="0"/>
      <dgm:spPr/>
    </dgm:pt>
    <dgm:pt modelId="{34D9A1DF-D558-4C97-9EDD-97138EC855C3}" type="pres">
      <dgm:prSet presAssocID="{18E5993D-F540-4636-B720-CFD8D02C3BF5}" presName="hierChild5" presStyleCnt="0"/>
      <dgm:spPr/>
    </dgm:pt>
    <dgm:pt modelId="{23FFAD73-C050-4504-8DD6-EF4926BA92F3}" type="pres">
      <dgm:prSet presAssocID="{C6ACE933-5FF0-412B-BFCC-9F22432BCF59}" presName="hierChild5" presStyleCnt="0"/>
      <dgm:spPr/>
    </dgm:pt>
    <dgm:pt modelId="{9B45E886-6212-45F5-98DB-DB9BA6E66987}" type="pres">
      <dgm:prSet presAssocID="{979325BD-909C-4310-B572-CBA1EA76721D}" presName="Name37" presStyleLbl="parChTrans1D3" presStyleIdx="1" presStyleCnt="3"/>
      <dgm:spPr/>
      <dgm:t>
        <a:bodyPr/>
        <a:lstStyle/>
        <a:p>
          <a:endParaRPr lang="nb-NO"/>
        </a:p>
      </dgm:t>
    </dgm:pt>
    <dgm:pt modelId="{D12E403A-F340-4F2B-B56A-09EB33DEF44E}" type="pres">
      <dgm:prSet presAssocID="{BCE1811A-0023-42A4-84EE-3C4D9B1CE1B3}" presName="hierRoot2" presStyleCnt="0">
        <dgm:presLayoutVars>
          <dgm:hierBranch val="init"/>
        </dgm:presLayoutVars>
      </dgm:prSet>
      <dgm:spPr/>
    </dgm:pt>
    <dgm:pt modelId="{47F3D8A1-2077-4F26-BB67-2EB1470DA06D}" type="pres">
      <dgm:prSet presAssocID="{BCE1811A-0023-42A4-84EE-3C4D9B1CE1B3}" presName="rootComposite" presStyleCnt="0"/>
      <dgm:spPr/>
    </dgm:pt>
    <dgm:pt modelId="{E84C4AC5-735F-4244-A5A8-9527A01C3CD1}" type="pres">
      <dgm:prSet presAssocID="{BCE1811A-0023-42A4-84EE-3C4D9B1CE1B3}" presName="rootText" presStyleLbl="node3" presStyleIdx="1" presStyleCnt="3" custScaleX="27733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85236DDE-5D4D-4C07-8F20-4B3678CC0C6D}" type="pres">
      <dgm:prSet presAssocID="{BCE1811A-0023-42A4-84EE-3C4D9B1CE1B3}" presName="rootConnector" presStyleLbl="node3" presStyleIdx="1" presStyleCnt="3"/>
      <dgm:spPr/>
      <dgm:t>
        <a:bodyPr/>
        <a:lstStyle/>
        <a:p>
          <a:endParaRPr lang="nb-NO"/>
        </a:p>
      </dgm:t>
    </dgm:pt>
    <dgm:pt modelId="{FC3D86CF-9ED2-407D-A9F8-50301886D25E}" type="pres">
      <dgm:prSet presAssocID="{BCE1811A-0023-42A4-84EE-3C4D9B1CE1B3}" presName="hierChild4" presStyleCnt="0"/>
      <dgm:spPr/>
    </dgm:pt>
    <dgm:pt modelId="{B7AAA4E0-1BD6-4324-9755-73292BF778A0}" type="pres">
      <dgm:prSet presAssocID="{171C620A-AB00-4161-8ABC-F2215DF0567F}" presName="Name37" presStyleLbl="parChTrans1D4" presStyleIdx="5" presStyleCnt="9"/>
      <dgm:spPr/>
      <dgm:t>
        <a:bodyPr/>
        <a:lstStyle/>
        <a:p>
          <a:endParaRPr lang="nb-NO"/>
        </a:p>
      </dgm:t>
    </dgm:pt>
    <dgm:pt modelId="{5B1768B2-E23D-4334-A264-079EE18D2A0F}" type="pres">
      <dgm:prSet presAssocID="{DA7A15F0-31B5-46DD-B76D-BB2C43D0CF8D}" presName="hierRoot2" presStyleCnt="0">
        <dgm:presLayoutVars>
          <dgm:hierBranch val="init"/>
        </dgm:presLayoutVars>
      </dgm:prSet>
      <dgm:spPr/>
    </dgm:pt>
    <dgm:pt modelId="{4DE2ABF8-DD45-4B45-A524-AF378D8EA1D0}" type="pres">
      <dgm:prSet presAssocID="{DA7A15F0-31B5-46DD-B76D-BB2C43D0CF8D}" presName="rootComposite" presStyleCnt="0"/>
      <dgm:spPr/>
    </dgm:pt>
    <dgm:pt modelId="{BA82ECC8-AB15-4BE8-80BF-EB502183B7E9}" type="pres">
      <dgm:prSet presAssocID="{DA7A15F0-31B5-46DD-B76D-BB2C43D0CF8D}" presName="rootText" presStyleLbl="node4" presStyleIdx="5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CB34E4F-E86A-495C-84FF-CCD53953C3CD}" type="pres">
      <dgm:prSet presAssocID="{DA7A15F0-31B5-46DD-B76D-BB2C43D0CF8D}" presName="rootConnector" presStyleLbl="node4" presStyleIdx="5" presStyleCnt="9"/>
      <dgm:spPr/>
      <dgm:t>
        <a:bodyPr/>
        <a:lstStyle/>
        <a:p>
          <a:endParaRPr lang="nb-NO"/>
        </a:p>
      </dgm:t>
    </dgm:pt>
    <dgm:pt modelId="{BDD5C927-CF00-4F5B-8A98-7015F38D1E1B}" type="pres">
      <dgm:prSet presAssocID="{DA7A15F0-31B5-46DD-B76D-BB2C43D0CF8D}" presName="hierChild4" presStyleCnt="0"/>
      <dgm:spPr/>
    </dgm:pt>
    <dgm:pt modelId="{C45AED38-25B4-4122-92B6-F3C820E7A646}" type="pres">
      <dgm:prSet presAssocID="{DA7A15F0-31B5-46DD-B76D-BB2C43D0CF8D}" presName="hierChild5" presStyleCnt="0"/>
      <dgm:spPr/>
    </dgm:pt>
    <dgm:pt modelId="{9A617C45-B846-4483-8845-63540BAE31B3}" type="pres">
      <dgm:prSet presAssocID="{B60B4BEE-4294-43ED-9D38-C1A159E89D27}" presName="Name37" presStyleLbl="parChTrans1D4" presStyleIdx="6" presStyleCnt="9"/>
      <dgm:spPr/>
      <dgm:t>
        <a:bodyPr/>
        <a:lstStyle/>
        <a:p>
          <a:endParaRPr lang="nb-NO"/>
        </a:p>
      </dgm:t>
    </dgm:pt>
    <dgm:pt modelId="{FBEFF158-A484-4C3C-B901-514EF7351F40}" type="pres">
      <dgm:prSet presAssocID="{DD036CFA-99AF-4071-827A-9BEF816EF629}" presName="hierRoot2" presStyleCnt="0">
        <dgm:presLayoutVars>
          <dgm:hierBranch val="init"/>
        </dgm:presLayoutVars>
      </dgm:prSet>
      <dgm:spPr/>
    </dgm:pt>
    <dgm:pt modelId="{8E2E7CB3-AD1E-4887-8A30-D645C1E80932}" type="pres">
      <dgm:prSet presAssocID="{DD036CFA-99AF-4071-827A-9BEF816EF629}" presName="rootComposite" presStyleCnt="0"/>
      <dgm:spPr/>
    </dgm:pt>
    <dgm:pt modelId="{62A586C9-1383-4417-901D-4B14221BACA6}" type="pres">
      <dgm:prSet presAssocID="{DD036CFA-99AF-4071-827A-9BEF816EF629}" presName="rootText" presStyleLbl="node4" presStyleIdx="6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7292C761-0FEC-4258-BE53-F37DB798F79E}" type="pres">
      <dgm:prSet presAssocID="{DD036CFA-99AF-4071-827A-9BEF816EF629}" presName="rootConnector" presStyleLbl="node4" presStyleIdx="6" presStyleCnt="9"/>
      <dgm:spPr/>
      <dgm:t>
        <a:bodyPr/>
        <a:lstStyle/>
        <a:p>
          <a:endParaRPr lang="nb-NO"/>
        </a:p>
      </dgm:t>
    </dgm:pt>
    <dgm:pt modelId="{72667ED7-4A1A-413A-87B5-1A9104E9D1BF}" type="pres">
      <dgm:prSet presAssocID="{DD036CFA-99AF-4071-827A-9BEF816EF629}" presName="hierChild4" presStyleCnt="0"/>
      <dgm:spPr/>
    </dgm:pt>
    <dgm:pt modelId="{6E3AC120-C2D4-42CE-92BA-5D0FBEE87C3B}" type="pres">
      <dgm:prSet presAssocID="{DD036CFA-99AF-4071-827A-9BEF816EF629}" presName="hierChild5" presStyleCnt="0"/>
      <dgm:spPr/>
    </dgm:pt>
    <dgm:pt modelId="{8011F365-EE87-4933-908C-23984D247400}" type="pres">
      <dgm:prSet presAssocID="{9C835A95-78DA-4DDE-B9B6-6349AC775D1E}" presName="Name37" presStyleLbl="parChTrans1D4" presStyleIdx="7" presStyleCnt="9"/>
      <dgm:spPr/>
      <dgm:t>
        <a:bodyPr/>
        <a:lstStyle/>
        <a:p>
          <a:endParaRPr lang="nb-NO"/>
        </a:p>
      </dgm:t>
    </dgm:pt>
    <dgm:pt modelId="{C9AD979C-E6EF-4F29-B1F5-52FB6AA9E9E7}" type="pres">
      <dgm:prSet presAssocID="{5AB4612F-552A-4FF5-952E-2CDE87BA0E47}" presName="hierRoot2" presStyleCnt="0">
        <dgm:presLayoutVars>
          <dgm:hierBranch val="init"/>
        </dgm:presLayoutVars>
      </dgm:prSet>
      <dgm:spPr/>
    </dgm:pt>
    <dgm:pt modelId="{1BDA30F7-7A36-4F36-B92E-5B64A1A3528D}" type="pres">
      <dgm:prSet presAssocID="{5AB4612F-552A-4FF5-952E-2CDE87BA0E47}" presName="rootComposite" presStyleCnt="0"/>
      <dgm:spPr/>
    </dgm:pt>
    <dgm:pt modelId="{D8635B55-556B-4C5F-9A4E-4E417499638D}" type="pres">
      <dgm:prSet presAssocID="{5AB4612F-552A-4FF5-952E-2CDE87BA0E47}" presName="rootText" presStyleLbl="node4" presStyleIdx="7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80EC5A1E-EFCE-45F8-B243-B499D99F7F2F}" type="pres">
      <dgm:prSet presAssocID="{5AB4612F-552A-4FF5-952E-2CDE87BA0E47}" presName="rootConnector" presStyleLbl="node4" presStyleIdx="7" presStyleCnt="9"/>
      <dgm:spPr/>
      <dgm:t>
        <a:bodyPr/>
        <a:lstStyle/>
        <a:p>
          <a:endParaRPr lang="nb-NO"/>
        </a:p>
      </dgm:t>
    </dgm:pt>
    <dgm:pt modelId="{ED1EB256-3DE6-4E31-B1ED-73ACC0E28A78}" type="pres">
      <dgm:prSet presAssocID="{5AB4612F-552A-4FF5-952E-2CDE87BA0E47}" presName="hierChild4" presStyleCnt="0"/>
      <dgm:spPr/>
    </dgm:pt>
    <dgm:pt modelId="{9C2C4702-805F-4462-BC0B-E6C5F3463911}" type="pres">
      <dgm:prSet presAssocID="{5AB4612F-552A-4FF5-952E-2CDE87BA0E47}" presName="hierChild5" presStyleCnt="0"/>
      <dgm:spPr/>
    </dgm:pt>
    <dgm:pt modelId="{14B293B4-5C65-40CE-838F-00E0313DF9B5}" type="pres">
      <dgm:prSet presAssocID="{BCE1811A-0023-42A4-84EE-3C4D9B1CE1B3}" presName="hierChild5" presStyleCnt="0"/>
      <dgm:spPr/>
    </dgm:pt>
    <dgm:pt modelId="{C30C7B32-F67A-4E10-A596-D0814A4F2488}" type="pres">
      <dgm:prSet presAssocID="{9DD92381-AD27-48BD-B37F-8AE9952894A8}" presName="Name37" presStyleLbl="parChTrans1D3" presStyleIdx="2" presStyleCnt="3"/>
      <dgm:spPr/>
      <dgm:t>
        <a:bodyPr/>
        <a:lstStyle/>
        <a:p>
          <a:endParaRPr lang="nb-NO"/>
        </a:p>
      </dgm:t>
    </dgm:pt>
    <dgm:pt modelId="{8273BB89-C655-48B3-9222-C307CE2DC62D}" type="pres">
      <dgm:prSet presAssocID="{D5823CAB-E216-437B-84E7-E7D71C63D13B}" presName="hierRoot2" presStyleCnt="0">
        <dgm:presLayoutVars>
          <dgm:hierBranch val="init"/>
        </dgm:presLayoutVars>
      </dgm:prSet>
      <dgm:spPr/>
    </dgm:pt>
    <dgm:pt modelId="{90C0B1DC-81A3-4022-BF44-82ACFE1AD20C}" type="pres">
      <dgm:prSet presAssocID="{D5823CAB-E216-437B-84E7-E7D71C63D13B}" presName="rootComposite" presStyleCnt="0"/>
      <dgm:spPr/>
    </dgm:pt>
    <dgm:pt modelId="{8C153B52-02A0-4D2C-B2F7-DD5CE163F254}" type="pres">
      <dgm:prSet presAssocID="{D5823CAB-E216-437B-84E7-E7D71C63D13B}" presName="rootText" presStyleLbl="node3" presStyleIdx="2" presStyleCnt="3" custScaleX="27733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FF56DC0-BCF1-457E-995C-A0F5E9DEE43F}" type="pres">
      <dgm:prSet presAssocID="{D5823CAB-E216-437B-84E7-E7D71C63D13B}" presName="rootConnector" presStyleLbl="node3" presStyleIdx="2" presStyleCnt="3"/>
      <dgm:spPr/>
      <dgm:t>
        <a:bodyPr/>
        <a:lstStyle/>
        <a:p>
          <a:endParaRPr lang="nb-NO"/>
        </a:p>
      </dgm:t>
    </dgm:pt>
    <dgm:pt modelId="{1CC3A653-2F68-480E-965F-3A818FF93C50}" type="pres">
      <dgm:prSet presAssocID="{D5823CAB-E216-437B-84E7-E7D71C63D13B}" presName="hierChild4" presStyleCnt="0"/>
      <dgm:spPr/>
    </dgm:pt>
    <dgm:pt modelId="{3F81EB6F-A315-438F-A4B3-1CDA18035034}" type="pres">
      <dgm:prSet presAssocID="{E158D03B-4000-4FA4-87B9-B5F54ED2E946}" presName="Name37" presStyleLbl="parChTrans1D4" presStyleIdx="8" presStyleCnt="9"/>
      <dgm:spPr/>
      <dgm:t>
        <a:bodyPr/>
        <a:lstStyle/>
        <a:p>
          <a:endParaRPr lang="nb-NO"/>
        </a:p>
      </dgm:t>
    </dgm:pt>
    <dgm:pt modelId="{F9BAE83F-BB98-42A4-A140-6EB934519E26}" type="pres">
      <dgm:prSet presAssocID="{4044B0E8-7EE6-4E18-8486-08DA086E4963}" presName="hierRoot2" presStyleCnt="0">
        <dgm:presLayoutVars>
          <dgm:hierBranch val="init"/>
        </dgm:presLayoutVars>
      </dgm:prSet>
      <dgm:spPr/>
    </dgm:pt>
    <dgm:pt modelId="{260695BF-CBC1-4B5D-9A49-52D6A3A249A8}" type="pres">
      <dgm:prSet presAssocID="{4044B0E8-7EE6-4E18-8486-08DA086E4963}" presName="rootComposite" presStyleCnt="0"/>
      <dgm:spPr/>
    </dgm:pt>
    <dgm:pt modelId="{743AE8FD-6D8D-4580-B250-06D4FF2748BC}" type="pres">
      <dgm:prSet presAssocID="{4044B0E8-7EE6-4E18-8486-08DA086E4963}" presName="rootText" presStyleLbl="node4" presStyleIdx="8" presStyleCnt="9" custScaleX="244626" custScaleY="134471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338D6DD-EF0C-4BD7-A72D-20D940016AAA}" type="pres">
      <dgm:prSet presAssocID="{4044B0E8-7EE6-4E18-8486-08DA086E4963}" presName="rootConnector" presStyleLbl="node4" presStyleIdx="8" presStyleCnt="9"/>
      <dgm:spPr/>
      <dgm:t>
        <a:bodyPr/>
        <a:lstStyle/>
        <a:p>
          <a:endParaRPr lang="nb-NO"/>
        </a:p>
      </dgm:t>
    </dgm:pt>
    <dgm:pt modelId="{274AA56D-76A0-4AF1-A361-E75219A86117}" type="pres">
      <dgm:prSet presAssocID="{4044B0E8-7EE6-4E18-8486-08DA086E4963}" presName="hierChild4" presStyleCnt="0"/>
      <dgm:spPr/>
    </dgm:pt>
    <dgm:pt modelId="{72FAE2A9-B148-4AB5-8E71-E64B625892AB}" type="pres">
      <dgm:prSet presAssocID="{4044B0E8-7EE6-4E18-8486-08DA086E4963}" presName="hierChild5" presStyleCnt="0"/>
      <dgm:spPr/>
    </dgm:pt>
    <dgm:pt modelId="{9BE278FF-D259-43D2-B7C7-DB008CCAFFE0}" type="pres">
      <dgm:prSet presAssocID="{D5823CAB-E216-437B-84E7-E7D71C63D13B}" presName="hierChild5" presStyleCnt="0"/>
      <dgm:spPr/>
    </dgm:pt>
    <dgm:pt modelId="{5F75DB05-36B1-4009-80B5-7E8338AD0908}" type="pres">
      <dgm:prSet presAssocID="{B666B415-257B-4CFC-A342-2D8E45B7FD1D}" presName="hierChild5" presStyleCnt="0"/>
      <dgm:spPr/>
    </dgm:pt>
    <dgm:pt modelId="{9108C260-D5DE-47A6-8BF1-2C079AA27DF6}" type="pres">
      <dgm:prSet presAssocID="{D97CBD0A-B93B-4DC8-8C30-301E2122D640}" presName="Name37" presStyleLbl="parChTrans1D2" presStyleIdx="1" presStyleCnt="2"/>
      <dgm:spPr/>
      <dgm:t>
        <a:bodyPr/>
        <a:lstStyle/>
        <a:p>
          <a:endParaRPr lang="nb-NO"/>
        </a:p>
      </dgm:t>
    </dgm:pt>
    <dgm:pt modelId="{D3A205BF-7DB8-4802-A776-814E989096D5}" type="pres">
      <dgm:prSet presAssocID="{FB649B10-A56C-46E1-AD1B-0A316AAD0AA9}" presName="hierRoot2" presStyleCnt="0">
        <dgm:presLayoutVars>
          <dgm:hierBranch val="init"/>
        </dgm:presLayoutVars>
      </dgm:prSet>
      <dgm:spPr/>
    </dgm:pt>
    <dgm:pt modelId="{C30922F3-A551-4B50-9BA3-0086AA8AF1DF}" type="pres">
      <dgm:prSet presAssocID="{FB649B10-A56C-46E1-AD1B-0A316AAD0AA9}" presName="rootComposite" presStyleCnt="0"/>
      <dgm:spPr/>
    </dgm:pt>
    <dgm:pt modelId="{739EB557-268D-40F0-9668-77536E2FDDED}" type="pres">
      <dgm:prSet presAssocID="{FB649B10-A56C-46E1-AD1B-0A316AAD0AA9}" presName="rootText" presStyleLbl="node2" presStyleIdx="1" presStyleCnt="2" custScaleX="311106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F117C66D-5837-4197-BEE0-321AC8991D03}" type="pres">
      <dgm:prSet presAssocID="{FB649B10-A56C-46E1-AD1B-0A316AAD0AA9}" presName="rootConnector" presStyleLbl="node2" presStyleIdx="1" presStyleCnt="2"/>
      <dgm:spPr/>
      <dgm:t>
        <a:bodyPr/>
        <a:lstStyle/>
        <a:p>
          <a:endParaRPr lang="nb-NO"/>
        </a:p>
      </dgm:t>
    </dgm:pt>
    <dgm:pt modelId="{CFC9F340-624D-430C-80E1-BDA051DBED3A}" type="pres">
      <dgm:prSet presAssocID="{FB649B10-A56C-46E1-AD1B-0A316AAD0AA9}" presName="hierChild4" presStyleCnt="0"/>
      <dgm:spPr/>
    </dgm:pt>
    <dgm:pt modelId="{9A3CCF49-0D22-4B2F-A7CD-2AC55417218E}" type="pres">
      <dgm:prSet presAssocID="{FB649B10-A56C-46E1-AD1B-0A316AAD0AA9}" presName="hierChild5" presStyleCnt="0"/>
      <dgm:spPr/>
    </dgm:pt>
    <dgm:pt modelId="{447E4343-65F0-408F-8B36-8D68966AD35F}" type="pres">
      <dgm:prSet presAssocID="{C9526719-A87B-4DC6-A3F1-B8AD59155DC3}" presName="hierChild3" presStyleCnt="0"/>
      <dgm:spPr/>
    </dgm:pt>
  </dgm:ptLst>
  <dgm:cxnLst>
    <dgm:cxn modelId="{8DAE5D07-9C35-4456-89B0-04CEC5E25A1F}" type="presOf" srcId="{FB649B10-A56C-46E1-AD1B-0A316AAD0AA9}" destId="{F117C66D-5837-4197-BEE0-321AC8991D03}" srcOrd="1" destOrd="0" presId="urn:microsoft.com/office/officeart/2005/8/layout/orgChart1"/>
    <dgm:cxn modelId="{FB9C319E-8B44-4A8C-B58D-0565B574720F}" type="presOf" srcId="{5AB4612F-552A-4FF5-952E-2CDE87BA0E47}" destId="{80EC5A1E-EFCE-45F8-B243-B499D99F7F2F}" srcOrd="1" destOrd="0" presId="urn:microsoft.com/office/officeart/2005/8/layout/orgChart1"/>
    <dgm:cxn modelId="{AFD43B51-4CAD-4E26-A51D-9E6E04EA98BB}" type="presOf" srcId="{171C620A-AB00-4161-8ABC-F2215DF0567F}" destId="{B7AAA4E0-1BD6-4324-9755-73292BF778A0}" srcOrd="0" destOrd="0" presId="urn:microsoft.com/office/officeart/2005/8/layout/orgChart1"/>
    <dgm:cxn modelId="{C3B27233-43BD-4BE3-8928-7A882B8D7859}" srcId="{B666B415-257B-4CFC-A342-2D8E45B7FD1D}" destId="{C6ACE933-5FF0-412B-BFCC-9F22432BCF59}" srcOrd="0" destOrd="0" parTransId="{9117ABDA-9DDF-42C8-ACFB-80622B7FB9C3}" sibTransId="{CA2A6784-605B-463A-9584-18AEEBFC2DA6}"/>
    <dgm:cxn modelId="{CD83F942-C773-4197-8B14-732E4B8E22CB}" type="presOf" srcId="{E47B9319-5221-4A6F-8EDA-7F9ED8CD687A}" destId="{F3DD2B02-952D-46AC-B7AD-4BF048AF4F08}" srcOrd="1" destOrd="0" presId="urn:microsoft.com/office/officeart/2005/8/layout/orgChart1"/>
    <dgm:cxn modelId="{85EB0C6B-9077-42F5-B015-9892D814C92A}" type="presOf" srcId="{B666B415-257B-4CFC-A342-2D8E45B7FD1D}" destId="{2872265B-568A-48EF-A66A-1F913CC62850}" srcOrd="1" destOrd="0" presId="urn:microsoft.com/office/officeart/2005/8/layout/orgChart1"/>
    <dgm:cxn modelId="{1AA7621F-73D1-407E-B388-ED8E99F2F4FC}" type="presOf" srcId="{C1D43980-EBD4-4F7B-876A-FFFCBD5080EA}" destId="{B833D4D6-6C80-4882-A65C-D8897B5B1F42}" srcOrd="0" destOrd="0" presId="urn:microsoft.com/office/officeart/2005/8/layout/orgChart1"/>
    <dgm:cxn modelId="{06A1626F-F46A-4D91-A97C-53B6C4BECE68}" srcId="{C6ACE933-5FF0-412B-BFCC-9F22432BCF59}" destId="{18E5993D-F540-4636-B720-CFD8D02C3BF5}" srcOrd="4" destOrd="0" parTransId="{0AC60602-AD7C-4B4A-964B-6E9CC3656F59}" sibTransId="{FE55B2CD-BCD1-4E9B-B212-A891395CF005}"/>
    <dgm:cxn modelId="{F5622922-4D09-4F2A-9181-B88044927835}" type="presOf" srcId="{DD036CFA-99AF-4071-827A-9BEF816EF629}" destId="{7292C761-0FEC-4258-BE53-F37DB798F79E}" srcOrd="1" destOrd="0" presId="urn:microsoft.com/office/officeart/2005/8/layout/orgChart1"/>
    <dgm:cxn modelId="{C25F0332-B6B6-4CA7-B02E-464A01CD95ED}" type="presOf" srcId="{E158D03B-4000-4FA4-87B9-B5F54ED2E946}" destId="{3F81EB6F-A315-438F-A4B3-1CDA18035034}" srcOrd="0" destOrd="0" presId="urn:microsoft.com/office/officeart/2005/8/layout/orgChart1"/>
    <dgm:cxn modelId="{A8FB6248-86CB-4B09-B916-9914C2072E2E}" srcId="{C6ACE933-5FF0-412B-BFCC-9F22432BCF59}" destId="{5A84E6AE-E420-471B-9081-429B8E299962}" srcOrd="0" destOrd="0" parTransId="{C53C4C72-E0A0-4EB6-AF5E-B93698783607}" sibTransId="{D0EFFC74-2F3B-4255-BA52-5A7948BCAFC4}"/>
    <dgm:cxn modelId="{3E5E5439-339C-496A-BCA1-1C6FC92855B9}" type="presOf" srcId="{C6ACE933-5FF0-412B-BFCC-9F22432BCF59}" destId="{451F91AC-7578-4882-A95F-68E52D52EC08}" srcOrd="1" destOrd="0" presId="urn:microsoft.com/office/officeart/2005/8/layout/orgChart1"/>
    <dgm:cxn modelId="{9D3057DF-8BBE-4CCB-A00D-E71488440EA1}" type="presOf" srcId="{FB649B10-A56C-46E1-AD1B-0A316AAD0AA9}" destId="{739EB557-268D-40F0-9668-77536E2FDDED}" srcOrd="0" destOrd="0" presId="urn:microsoft.com/office/officeart/2005/8/layout/orgChart1"/>
    <dgm:cxn modelId="{4CA77F4E-A3CC-42A0-B59B-A0DDC9ACFD3C}" type="presOf" srcId="{209D1282-EB3A-4564-AD3C-821F28BC7BB8}" destId="{3F6D5DE9-5F8D-4E28-8D3B-2AB0BD8D6285}" srcOrd="0" destOrd="0" presId="urn:microsoft.com/office/officeart/2005/8/layout/orgChart1"/>
    <dgm:cxn modelId="{BEC575D4-06EF-47A2-B896-3010DC40F309}" type="presOf" srcId="{15D1A826-0468-43A6-8E24-8633A0389B59}" destId="{AE9101A8-3874-43F4-BA12-7C5234CF3936}" srcOrd="1" destOrd="0" presId="urn:microsoft.com/office/officeart/2005/8/layout/orgChart1"/>
    <dgm:cxn modelId="{3D3F7DB7-8165-408E-8D4F-0854802AE3DA}" type="presOf" srcId="{9C835A95-78DA-4DDE-B9B6-6349AC775D1E}" destId="{8011F365-EE87-4933-908C-23984D247400}" srcOrd="0" destOrd="0" presId="urn:microsoft.com/office/officeart/2005/8/layout/orgChart1"/>
    <dgm:cxn modelId="{27EA18F5-BDB3-4525-A171-5295F09DA5D3}" type="presOf" srcId="{B60B4BEE-4294-43ED-9D38-C1A159E89D27}" destId="{9A617C45-B846-4483-8845-63540BAE31B3}" srcOrd="0" destOrd="0" presId="urn:microsoft.com/office/officeart/2005/8/layout/orgChart1"/>
    <dgm:cxn modelId="{F6A74277-5894-438F-A496-F2DF617990FA}" type="presOf" srcId="{1BC5C27D-2400-49E0-BE03-1457FE744594}" destId="{BA7AB38C-C9FB-4735-BCC2-8EB0D686F024}" srcOrd="0" destOrd="0" presId="urn:microsoft.com/office/officeart/2005/8/layout/orgChart1"/>
    <dgm:cxn modelId="{A06C5E92-2BF7-4ED7-9A50-E62DFE2D8D21}" type="presOf" srcId="{DA7A15F0-31B5-46DD-B76D-BB2C43D0CF8D}" destId="{BA82ECC8-AB15-4BE8-80BF-EB502183B7E9}" srcOrd="0" destOrd="0" presId="urn:microsoft.com/office/officeart/2005/8/layout/orgChart1"/>
    <dgm:cxn modelId="{5D3620B0-11CF-4578-8F42-A472EDD739DF}" srcId="{B666B415-257B-4CFC-A342-2D8E45B7FD1D}" destId="{D5823CAB-E216-437B-84E7-E7D71C63D13B}" srcOrd="2" destOrd="0" parTransId="{9DD92381-AD27-48BD-B37F-8AE9952894A8}" sibTransId="{5B941C79-1686-4982-92D7-B745DB482AE1}"/>
    <dgm:cxn modelId="{5AAB72A8-4A9E-48A9-B5F5-3085148BAE82}" srcId="{BCE1811A-0023-42A4-84EE-3C4D9B1CE1B3}" destId="{5AB4612F-552A-4FF5-952E-2CDE87BA0E47}" srcOrd="2" destOrd="0" parTransId="{9C835A95-78DA-4DDE-B9B6-6349AC775D1E}" sibTransId="{9F86C9E5-C444-4061-932A-664212306CA8}"/>
    <dgm:cxn modelId="{2EC592AF-8DEF-4194-AA27-8A0763B688EE}" type="presOf" srcId="{9117ABDA-9DDF-42C8-ACFB-80622B7FB9C3}" destId="{92723FF5-F36E-474B-99C2-3C2A89117398}" srcOrd="0" destOrd="0" presId="urn:microsoft.com/office/officeart/2005/8/layout/orgChart1"/>
    <dgm:cxn modelId="{D8BBAF60-EA9B-4462-9D65-EBBF2A828471}" type="presOf" srcId="{209D1282-EB3A-4564-AD3C-821F28BC7BB8}" destId="{E82E45C7-2CED-4CB6-AC25-BDF84B667751}" srcOrd="1" destOrd="0" presId="urn:microsoft.com/office/officeart/2005/8/layout/orgChart1"/>
    <dgm:cxn modelId="{9028CF77-2492-42A5-8822-55575D8654DF}" type="presOf" srcId="{DD036CFA-99AF-4071-827A-9BEF816EF629}" destId="{62A586C9-1383-4417-901D-4B14221BACA6}" srcOrd="0" destOrd="0" presId="urn:microsoft.com/office/officeart/2005/8/layout/orgChart1"/>
    <dgm:cxn modelId="{88FBDFE5-D35E-4DA9-8EF9-8AFBCA82F70D}" srcId="{C9526719-A87B-4DC6-A3F1-B8AD59155DC3}" destId="{FB649B10-A56C-46E1-AD1B-0A316AAD0AA9}" srcOrd="1" destOrd="0" parTransId="{D97CBD0A-B93B-4DC8-8C30-301E2122D640}" sibTransId="{7F0F44DC-E7B0-4639-B7FB-EABD5CE686E5}"/>
    <dgm:cxn modelId="{54B17DB9-F65A-4B40-B767-6AC2F478F055}" type="presOf" srcId="{5A84E6AE-E420-471B-9081-429B8E299962}" destId="{AA2AC2A9-7B0E-4A43-BE6C-951476BAB7FC}" srcOrd="0" destOrd="0" presId="urn:microsoft.com/office/officeart/2005/8/layout/orgChart1"/>
    <dgm:cxn modelId="{2D11550D-C041-40A1-91D3-26160A408761}" type="presOf" srcId="{C6ACE933-5FF0-412B-BFCC-9F22432BCF59}" destId="{243B1B25-7C4E-448F-9C59-C00A70DDD6A3}" srcOrd="0" destOrd="0" presId="urn:microsoft.com/office/officeart/2005/8/layout/orgChart1"/>
    <dgm:cxn modelId="{2405376A-9017-467B-B2AB-BB46D7454A6E}" type="presOf" srcId="{BCE1811A-0023-42A4-84EE-3C4D9B1CE1B3}" destId="{85236DDE-5D4D-4C07-8F20-4B3678CC0C6D}" srcOrd="1" destOrd="0" presId="urn:microsoft.com/office/officeart/2005/8/layout/orgChart1"/>
    <dgm:cxn modelId="{12E8B26E-A8BB-44F1-8361-7CBB7BB20EF3}" type="presOf" srcId="{5AB4612F-552A-4FF5-952E-2CDE87BA0E47}" destId="{D8635B55-556B-4C5F-9A4E-4E417499638D}" srcOrd="0" destOrd="0" presId="urn:microsoft.com/office/officeart/2005/8/layout/orgChart1"/>
    <dgm:cxn modelId="{7F39D1C6-5FC8-49CB-B3DF-0275E6BE31CB}" type="presOf" srcId="{DA7A15F0-31B5-46DD-B76D-BB2C43D0CF8D}" destId="{FCB34E4F-E86A-495C-84FF-CCD53953C3CD}" srcOrd="1" destOrd="0" presId="urn:microsoft.com/office/officeart/2005/8/layout/orgChart1"/>
    <dgm:cxn modelId="{9FECA2BC-7ABF-4BB5-9A86-AC49BD4CA082}" srcId="{D5823CAB-E216-437B-84E7-E7D71C63D13B}" destId="{4044B0E8-7EE6-4E18-8486-08DA086E4963}" srcOrd="0" destOrd="0" parTransId="{E158D03B-4000-4FA4-87B9-B5F54ED2E946}" sibTransId="{0F28D833-F3D0-4612-9A2C-04CC22022114}"/>
    <dgm:cxn modelId="{64AF9916-67C5-4A2E-9D67-E7567EF39E8C}" type="presOf" srcId="{BCE1811A-0023-42A4-84EE-3C4D9B1CE1B3}" destId="{E84C4AC5-735F-4244-A5A8-9527A01C3CD1}" srcOrd="0" destOrd="0" presId="urn:microsoft.com/office/officeart/2005/8/layout/orgChart1"/>
    <dgm:cxn modelId="{0DB3147E-692A-4F39-92D7-2B01E0837649}" type="presOf" srcId="{9DD92381-AD27-48BD-B37F-8AE9952894A8}" destId="{C30C7B32-F67A-4E10-A596-D0814A4F2488}" srcOrd="0" destOrd="0" presId="urn:microsoft.com/office/officeart/2005/8/layout/orgChart1"/>
    <dgm:cxn modelId="{BC410A12-6D80-4BB2-B62A-A381AFE188EC}" srcId="{BCE1811A-0023-42A4-84EE-3C4D9B1CE1B3}" destId="{DA7A15F0-31B5-46DD-B76D-BB2C43D0CF8D}" srcOrd="0" destOrd="0" parTransId="{171C620A-AB00-4161-8ABC-F2215DF0567F}" sibTransId="{6D5DBCB0-62E2-4AF0-8A90-C964569FC066}"/>
    <dgm:cxn modelId="{8FDA91B3-F3BB-4015-AAD9-09DC242619F0}" type="presOf" srcId="{18E5993D-F540-4636-B720-CFD8D02C3BF5}" destId="{CAE740FF-4CEF-4397-986F-9CD1A6009FDB}" srcOrd="0" destOrd="0" presId="urn:microsoft.com/office/officeart/2005/8/layout/orgChart1"/>
    <dgm:cxn modelId="{73530270-450F-43B1-954F-55D4D8ED678F}" srcId="{C6ACE933-5FF0-412B-BFCC-9F22432BCF59}" destId="{209D1282-EB3A-4564-AD3C-821F28BC7BB8}" srcOrd="2" destOrd="0" parTransId="{C1D43980-EBD4-4F7B-876A-FFFCBD5080EA}" sibTransId="{2ACCFF9A-AA03-4660-A3DE-010C865A30F3}"/>
    <dgm:cxn modelId="{56BD99D1-2E1E-4F20-9C5B-1C41748D2634}" type="presOf" srcId="{D97CBD0A-B93B-4DC8-8C30-301E2122D640}" destId="{9108C260-D5DE-47A6-8BF1-2C079AA27DF6}" srcOrd="0" destOrd="0" presId="urn:microsoft.com/office/officeart/2005/8/layout/orgChart1"/>
    <dgm:cxn modelId="{7D772501-7C32-4809-AF89-E799EC118ACE}" type="presOf" srcId="{D5823CAB-E216-437B-84E7-E7D71C63D13B}" destId="{2FF56DC0-BCF1-457E-995C-A0F5E9DEE43F}" srcOrd="1" destOrd="0" presId="urn:microsoft.com/office/officeart/2005/8/layout/orgChart1"/>
    <dgm:cxn modelId="{A26998A5-4127-463F-BC3F-6B2E50FD52A8}" type="presOf" srcId="{18E5993D-F540-4636-B720-CFD8D02C3BF5}" destId="{B335D687-9030-44AB-A907-16D809DED6D8}" srcOrd="1" destOrd="0" presId="urn:microsoft.com/office/officeart/2005/8/layout/orgChart1"/>
    <dgm:cxn modelId="{4EAF3C4C-F792-4AB5-A36D-8DB1DB6BFF4B}" type="presOf" srcId="{3F7513B4-FD95-4AAE-9355-7C5671873E74}" destId="{580E2014-0CE6-4E6D-8545-5192181548D2}" srcOrd="0" destOrd="0" presId="urn:microsoft.com/office/officeart/2005/8/layout/orgChart1"/>
    <dgm:cxn modelId="{21F4723A-D54E-4122-8FBB-7D060FD4AECE}" type="presOf" srcId="{C9526719-A87B-4DC6-A3F1-B8AD59155DC3}" destId="{F3298318-1BAF-4A1D-B7EA-CC16F374C399}" srcOrd="1" destOrd="0" presId="urn:microsoft.com/office/officeart/2005/8/layout/orgChart1"/>
    <dgm:cxn modelId="{89D1F86E-6F52-469B-B65B-A1DEC3AE3EAF}" srcId="{C9526719-A87B-4DC6-A3F1-B8AD59155DC3}" destId="{B666B415-257B-4CFC-A342-2D8E45B7FD1D}" srcOrd="0" destOrd="0" parTransId="{0BCF36CE-A918-4CEA-A0E6-270F865381D5}" sibTransId="{BFE436DB-78DD-4028-9CE8-D21DD38FD706}"/>
    <dgm:cxn modelId="{36F6B634-3F9C-49BC-95F6-E0B6E2910BA9}" srcId="{B666B415-257B-4CFC-A342-2D8E45B7FD1D}" destId="{BCE1811A-0023-42A4-84EE-3C4D9B1CE1B3}" srcOrd="1" destOrd="0" parTransId="{979325BD-909C-4310-B572-CBA1EA76721D}" sibTransId="{9C371232-DF87-4F38-8DC6-53A43F88A8A6}"/>
    <dgm:cxn modelId="{55C14EA1-47B4-410B-8051-67C6ED119C70}" type="presOf" srcId="{979325BD-909C-4310-B572-CBA1EA76721D}" destId="{9B45E886-6212-45F5-98DB-DB9BA6E66987}" srcOrd="0" destOrd="0" presId="urn:microsoft.com/office/officeart/2005/8/layout/orgChart1"/>
    <dgm:cxn modelId="{4AAE253B-60F0-4B64-B7C7-D21C3004A860}" type="presOf" srcId="{5A84E6AE-E420-471B-9081-429B8E299962}" destId="{0A4C366C-EEC8-4642-81D9-6F8FD712D8AF}" srcOrd="1" destOrd="0" presId="urn:microsoft.com/office/officeart/2005/8/layout/orgChart1"/>
    <dgm:cxn modelId="{09411699-BBF6-4466-9CED-4263ECB64531}" type="presOf" srcId="{0BCF36CE-A918-4CEA-A0E6-270F865381D5}" destId="{20CEB584-6556-4F13-8087-1213A41C4AE6}" srcOrd="0" destOrd="0" presId="urn:microsoft.com/office/officeart/2005/8/layout/orgChart1"/>
    <dgm:cxn modelId="{40DD2620-B572-415F-AC19-5CBC6E9CB1BD}" srcId="{C6ACE933-5FF0-412B-BFCC-9F22432BCF59}" destId="{E47B9319-5221-4A6F-8EDA-7F9ED8CD687A}" srcOrd="3" destOrd="0" parTransId="{3F7513B4-FD95-4AAE-9355-7C5671873E74}" sibTransId="{47FDB2F1-7932-4C8A-AFA1-6240FA45F6F2}"/>
    <dgm:cxn modelId="{1BB500A8-9D16-4126-9709-259212E00E3B}" type="presOf" srcId="{E47B9319-5221-4A6F-8EDA-7F9ED8CD687A}" destId="{CC3F9816-22D0-49EA-83D0-166A8A21D1E1}" srcOrd="0" destOrd="0" presId="urn:microsoft.com/office/officeart/2005/8/layout/orgChart1"/>
    <dgm:cxn modelId="{F7645295-FA95-4F7D-8BE6-024FA3C8C385}" srcId="{BCE1811A-0023-42A4-84EE-3C4D9B1CE1B3}" destId="{DD036CFA-99AF-4071-827A-9BEF816EF629}" srcOrd="1" destOrd="0" parTransId="{B60B4BEE-4294-43ED-9D38-C1A159E89D27}" sibTransId="{2780DFB8-10CF-4357-965A-FF5EFF4766DB}"/>
    <dgm:cxn modelId="{3A6897B0-AEA5-4590-ABB3-FED5B1845168}" type="presOf" srcId="{00AD8059-7AE4-4BB3-AF84-CBEF744A4137}" destId="{14AFC179-384F-465A-8F2A-41ABF92DEC36}" srcOrd="0" destOrd="0" presId="urn:microsoft.com/office/officeart/2005/8/layout/orgChart1"/>
    <dgm:cxn modelId="{A44AE902-562F-408C-A641-B4CE77520329}" type="presOf" srcId="{15D1A826-0468-43A6-8E24-8633A0389B59}" destId="{46D82C3F-8DBD-4CA3-BDC5-CDB19EE30970}" srcOrd="0" destOrd="0" presId="urn:microsoft.com/office/officeart/2005/8/layout/orgChart1"/>
    <dgm:cxn modelId="{703E249C-B586-481C-971B-C6456F9B9A00}" type="presOf" srcId="{B666B415-257B-4CFC-A342-2D8E45B7FD1D}" destId="{CADFDC70-1C91-4493-BF34-4CB97EF74F1C}" srcOrd="0" destOrd="0" presId="urn:microsoft.com/office/officeart/2005/8/layout/orgChart1"/>
    <dgm:cxn modelId="{9F53B11E-C696-4354-8594-B84591C51AC2}" type="presOf" srcId="{0AC60602-AD7C-4B4A-964B-6E9CC3656F59}" destId="{BE311A7F-3779-43BC-9601-4F65F1D43949}" srcOrd="0" destOrd="0" presId="urn:microsoft.com/office/officeart/2005/8/layout/orgChart1"/>
    <dgm:cxn modelId="{64F869E7-748F-4EB2-A714-CE435A3AAD33}" type="presOf" srcId="{C53C4C72-E0A0-4EB6-AF5E-B93698783607}" destId="{2C85554A-40BC-4616-B7B1-45C03947CB01}" srcOrd="0" destOrd="0" presId="urn:microsoft.com/office/officeart/2005/8/layout/orgChart1"/>
    <dgm:cxn modelId="{6F21E17B-2DBA-40C1-ABDD-73D6C7EAF368}" type="presOf" srcId="{C9526719-A87B-4DC6-A3F1-B8AD59155DC3}" destId="{4C9B95FE-1A29-40F5-9145-C21A456112CA}" srcOrd="0" destOrd="0" presId="urn:microsoft.com/office/officeart/2005/8/layout/orgChart1"/>
    <dgm:cxn modelId="{0FA572E5-6F3D-4843-B389-3148166C93A0}" type="presOf" srcId="{4044B0E8-7EE6-4E18-8486-08DA086E4963}" destId="{743AE8FD-6D8D-4580-B250-06D4FF2748BC}" srcOrd="0" destOrd="0" presId="urn:microsoft.com/office/officeart/2005/8/layout/orgChart1"/>
    <dgm:cxn modelId="{1A4B245E-4AC6-4F82-9D51-8E65AEE016BD}" srcId="{1BC5C27D-2400-49E0-BE03-1457FE744594}" destId="{C9526719-A87B-4DC6-A3F1-B8AD59155DC3}" srcOrd="0" destOrd="0" parTransId="{0242DA75-0C42-468F-ABFA-011BEE2EBA1A}" sibTransId="{2B2BC24D-61C3-4019-A7A6-449BACE837C2}"/>
    <dgm:cxn modelId="{BE685AB7-26C8-4C6A-A58B-9495C4BE0D69}" type="presOf" srcId="{4044B0E8-7EE6-4E18-8486-08DA086E4963}" destId="{D338D6DD-EF0C-4BD7-A72D-20D940016AAA}" srcOrd="1" destOrd="0" presId="urn:microsoft.com/office/officeart/2005/8/layout/orgChart1"/>
    <dgm:cxn modelId="{E3331DE6-DB1B-4B3E-8737-CED1F3B4D2B1}" srcId="{C6ACE933-5FF0-412B-BFCC-9F22432BCF59}" destId="{15D1A826-0468-43A6-8E24-8633A0389B59}" srcOrd="1" destOrd="0" parTransId="{00AD8059-7AE4-4BB3-AF84-CBEF744A4137}" sibTransId="{91391621-5C13-43F8-893E-8528E8D761BA}"/>
    <dgm:cxn modelId="{E9B4E045-1D59-487D-A9B3-D980123854C3}" type="presOf" srcId="{D5823CAB-E216-437B-84E7-E7D71C63D13B}" destId="{8C153B52-02A0-4D2C-B2F7-DD5CE163F254}" srcOrd="0" destOrd="0" presId="urn:microsoft.com/office/officeart/2005/8/layout/orgChart1"/>
    <dgm:cxn modelId="{C6645E60-9B2C-42E3-8BF8-C9F9C1971D0A}" type="presParOf" srcId="{BA7AB38C-C9FB-4735-BCC2-8EB0D686F024}" destId="{B7B7402F-235A-4BBB-8F58-F6625657933D}" srcOrd="0" destOrd="0" presId="urn:microsoft.com/office/officeart/2005/8/layout/orgChart1"/>
    <dgm:cxn modelId="{8650BE60-7101-444A-9285-0061877255AB}" type="presParOf" srcId="{B7B7402F-235A-4BBB-8F58-F6625657933D}" destId="{0FB5DB60-8824-47A3-9DF1-FB045928CFED}" srcOrd="0" destOrd="0" presId="urn:microsoft.com/office/officeart/2005/8/layout/orgChart1"/>
    <dgm:cxn modelId="{3A871FC3-C4A2-47C4-A69C-1B9AE8A2F1F4}" type="presParOf" srcId="{0FB5DB60-8824-47A3-9DF1-FB045928CFED}" destId="{4C9B95FE-1A29-40F5-9145-C21A456112CA}" srcOrd="0" destOrd="0" presId="urn:microsoft.com/office/officeart/2005/8/layout/orgChart1"/>
    <dgm:cxn modelId="{A546BA0D-60A2-4508-98F4-749243F1A5C3}" type="presParOf" srcId="{0FB5DB60-8824-47A3-9DF1-FB045928CFED}" destId="{F3298318-1BAF-4A1D-B7EA-CC16F374C399}" srcOrd="1" destOrd="0" presId="urn:microsoft.com/office/officeart/2005/8/layout/orgChart1"/>
    <dgm:cxn modelId="{C3501C66-6754-4925-B866-DA9917AF86E0}" type="presParOf" srcId="{B7B7402F-235A-4BBB-8F58-F6625657933D}" destId="{DCBAAB7B-C338-420D-A194-7676D9EF5303}" srcOrd="1" destOrd="0" presId="urn:microsoft.com/office/officeart/2005/8/layout/orgChart1"/>
    <dgm:cxn modelId="{7FC1EC5F-6E84-4262-A71F-7C0BC49791CE}" type="presParOf" srcId="{DCBAAB7B-C338-420D-A194-7676D9EF5303}" destId="{20CEB584-6556-4F13-8087-1213A41C4AE6}" srcOrd="0" destOrd="0" presId="urn:microsoft.com/office/officeart/2005/8/layout/orgChart1"/>
    <dgm:cxn modelId="{623CDB06-22FA-43FE-A59D-24B7DC1B7F71}" type="presParOf" srcId="{DCBAAB7B-C338-420D-A194-7676D9EF5303}" destId="{6C864FF0-8887-4BBF-8A85-18DD0DEF88D4}" srcOrd="1" destOrd="0" presId="urn:microsoft.com/office/officeart/2005/8/layout/orgChart1"/>
    <dgm:cxn modelId="{595534D6-F08C-4FB5-98F9-D61BA73BCE72}" type="presParOf" srcId="{6C864FF0-8887-4BBF-8A85-18DD0DEF88D4}" destId="{E2D9C4BE-6B8D-469B-9CC3-618222B14B9A}" srcOrd="0" destOrd="0" presId="urn:microsoft.com/office/officeart/2005/8/layout/orgChart1"/>
    <dgm:cxn modelId="{FE5040F6-EE1F-436A-8B4F-D3709CF8BCBB}" type="presParOf" srcId="{E2D9C4BE-6B8D-469B-9CC3-618222B14B9A}" destId="{CADFDC70-1C91-4493-BF34-4CB97EF74F1C}" srcOrd="0" destOrd="0" presId="urn:microsoft.com/office/officeart/2005/8/layout/orgChart1"/>
    <dgm:cxn modelId="{8E232281-28B1-47FA-93B8-F6ACF1721120}" type="presParOf" srcId="{E2D9C4BE-6B8D-469B-9CC3-618222B14B9A}" destId="{2872265B-568A-48EF-A66A-1F913CC62850}" srcOrd="1" destOrd="0" presId="urn:microsoft.com/office/officeart/2005/8/layout/orgChart1"/>
    <dgm:cxn modelId="{10801393-5FE9-4F19-84A5-281C051FD1E6}" type="presParOf" srcId="{6C864FF0-8887-4BBF-8A85-18DD0DEF88D4}" destId="{9E7F80A3-6E78-4713-B2D4-E8496982A70B}" srcOrd="1" destOrd="0" presId="urn:microsoft.com/office/officeart/2005/8/layout/orgChart1"/>
    <dgm:cxn modelId="{CDE34959-1D35-4960-B536-1EADBFBFFB3C}" type="presParOf" srcId="{9E7F80A3-6E78-4713-B2D4-E8496982A70B}" destId="{92723FF5-F36E-474B-99C2-3C2A89117398}" srcOrd="0" destOrd="0" presId="urn:microsoft.com/office/officeart/2005/8/layout/orgChart1"/>
    <dgm:cxn modelId="{9DBBCCDE-C4C1-44C9-BEA9-3B1704985582}" type="presParOf" srcId="{9E7F80A3-6E78-4713-B2D4-E8496982A70B}" destId="{7CD7F0AD-E703-4B1C-9320-BE881ED66A6A}" srcOrd="1" destOrd="0" presId="urn:microsoft.com/office/officeart/2005/8/layout/orgChart1"/>
    <dgm:cxn modelId="{ED92C65A-CABD-48DF-AF65-FA1C67E0690C}" type="presParOf" srcId="{7CD7F0AD-E703-4B1C-9320-BE881ED66A6A}" destId="{47E0CAC2-2C78-4C2A-889F-21ED8804400E}" srcOrd="0" destOrd="0" presId="urn:microsoft.com/office/officeart/2005/8/layout/orgChart1"/>
    <dgm:cxn modelId="{50D3F544-F695-4BAD-A4E0-E3CFC04E906C}" type="presParOf" srcId="{47E0CAC2-2C78-4C2A-889F-21ED8804400E}" destId="{243B1B25-7C4E-448F-9C59-C00A70DDD6A3}" srcOrd="0" destOrd="0" presId="urn:microsoft.com/office/officeart/2005/8/layout/orgChart1"/>
    <dgm:cxn modelId="{459B3EF8-282E-4A4D-8890-16A21960C6E9}" type="presParOf" srcId="{47E0CAC2-2C78-4C2A-889F-21ED8804400E}" destId="{451F91AC-7578-4882-A95F-68E52D52EC08}" srcOrd="1" destOrd="0" presId="urn:microsoft.com/office/officeart/2005/8/layout/orgChart1"/>
    <dgm:cxn modelId="{BDC71B54-7E2A-4D1D-A850-E827010CBF3F}" type="presParOf" srcId="{7CD7F0AD-E703-4B1C-9320-BE881ED66A6A}" destId="{477D40C7-E52D-49F6-A38F-C7B192C4E984}" srcOrd="1" destOrd="0" presId="urn:microsoft.com/office/officeart/2005/8/layout/orgChart1"/>
    <dgm:cxn modelId="{4E0BDFD5-11C6-44C1-B62B-EF56098AAB92}" type="presParOf" srcId="{477D40C7-E52D-49F6-A38F-C7B192C4E984}" destId="{2C85554A-40BC-4616-B7B1-45C03947CB01}" srcOrd="0" destOrd="0" presId="urn:microsoft.com/office/officeart/2005/8/layout/orgChart1"/>
    <dgm:cxn modelId="{1648DA2E-A7EA-434C-9DCC-904C6B3B07B8}" type="presParOf" srcId="{477D40C7-E52D-49F6-A38F-C7B192C4E984}" destId="{AFA2082F-3744-41FF-8D4C-444BE7935D9D}" srcOrd="1" destOrd="0" presId="urn:microsoft.com/office/officeart/2005/8/layout/orgChart1"/>
    <dgm:cxn modelId="{2C4438F4-85A9-4824-9862-7DD132E8DEE0}" type="presParOf" srcId="{AFA2082F-3744-41FF-8D4C-444BE7935D9D}" destId="{EBC6FD99-D5C6-4505-9AF8-9C8112C08145}" srcOrd="0" destOrd="0" presId="urn:microsoft.com/office/officeart/2005/8/layout/orgChart1"/>
    <dgm:cxn modelId="{A608067A-D926-474C-ABF3-5D492773315C}" type="presParOf" srcId="{EBC6FD99-D5C6-4505-9AF8-9C8112C08145}" destId="{AA2AC2A9-7B0E-4A43-BE6C-951476BAB7FC}" srcOrd="0" destOrd="0" presId="urn:microsoft.com/office/officeart/2005/8/layout/orgChart1"/>
    <dgm:cxn modelId="{49566624-540C-4019-B165-52A80EDF0472}" type="presParOf" srcId="{EBC6FD99-D5C6-4505-9AF8-9C8112C08145}" destId="{0A4C366C-EEC8-4642-81D9-6F8FD712D8AF}" srcOrd="1" destOrd="0" presId="urn:microsoft.com/office/officeart/2005/8/layout/orgChart1"/>
    <dgm:cxn modelId="{BBEC89A0-4552-4BFB-A364-C116053B7FD6}" type="presParOf" srcId="{AFA2082F-3744-41FF-8D4C-444BE7935D9D}" destId="{5DB0521A-52A3-4064-B0D0-C44EA6E63930}" srcOrd="1" destOrd="0" presId="urn:microsoft.com/office/officeart/2005/8/layout/orgChart1"/>
    <dgm:cxn modelId="{21F2F482-43D9-46A5-97F0-2A58609949A0}" type="presParOf" srcId="{AFA2082F-3744-41FF-8D4C-444BE7935D9D}" destId="{ED56C08F-74B0-4B2C-877C-BC4C2F9653F2}" srcOrd="2" destOrd="0" presId="urn:microsoft.com/office/officeart/2005/8/layout/orgChart1"/>
    <dgm:cxn modelId="{2EF9D5B8-BB7B-4FDD-AAB5-7744375EC9D1}" type="presParOf" srcId="{477D40C7-E52D-49F6-A38F-C7B192C4E984}" destId="{14AFC179-384F-465A-8F2A-41ABF92DEC36}" srcOrd="2" destOrd="0" presId="urn:microsoft.com/office/officeart/2005/8/layout/orgChart1"/>
    <dgm:cxn modelId="{3FAF3BCE-E1F8-4F22-A60B-5BA3B79495FA}" type="presParOf" srcId="{477D40C7-E52D-49F6-A38F-C7B192C4E984}" destId="{5671213A-B397-45BE-AC42-1C7393DAF41A}" srcOrd="3" destOrd="0" presId="urn:microsoft.com/office/officeart/2005/8/layout/orgChart1"/>
    <dgm:cxn modelId="{BB4E0F61-7946-49DD-B3E8-767D84618CF1}" type="presParOf" srcId="{5671213A-B397-45BE-AC42-1C7393DAF41A}" destId="{02B931BF-F3D2-47EA-B6DA-F440CC112D01}" srcOrd="0" destOrd="0" presId="urn:microsoft.com/office/officeart/2005/8/layout/orgChart1"/>
    <dgm:cxn modelId="{E71F9781-F541-414B-A210-04765D8E725D}" type="presParOf" srcId="{02B931BF-F3D2-47EA-B6DA-F440CC112D01}" destId="{46D82C3F-8DBD-4CA3-BDC5-CDB19EE30970}" srcOrd="0" destOrd="0" presId="urn:microsoft.com/office/officeart/2005/8/layout/orgChart1"/>
    <dgm:cxn modelId="{96BC8D4D-573B-49F7-95CA-7A0FF898CA00}" type="presParOf" srcId="{02B931BF-F3D2-47EA-B6DA-F440CC112D01}" destId="{AE9101A8-3874-43F4-BA12-7C5234CF3936}" srcOrd="1" destOrd="0" presId="urn:microsoft.com/office/officeart/2005/8/layout/orgChart1"/>
    <dgm:cxn modelId="{80847AAC-27DF-4019-B0B2-17EE3620F0A2}" type="presParOf" srcId="{5671213A-B397-45BE-AC42-1C7393DAF41A}" destId="{B151990F-5992-481F-802B-1261CDDDB416}" srcOrd="1" destOrd="0" presId="urn:microsoft.com/office/officeart/2005/8/layout/orgChart1"/>
    <dgm:cxn modelId="{69E189EB-020F-4436-B357-E8857C6448CB}" type="presParOf" srcId="{5671213A-B397-45BE-AC42-1C7393DAF41A}" destId="{427C09D2-ACE8-4F4F-B470-8BD05EE20EBE}" srcOrd="2" destOrd="0" presId="urn:microsoft.com/office/officeart/2005/8/layout/orgChart1"/>
    <dgm:cxn modelId="{397BE438-A3DA-4F6D-8D2E-9DD055B83B86}" type="presParOf" srcId="{477D40C7-E52D-49F6-A38F-C7B192C4E984}" destId="{B833D4D6-6C80-4882-A65C-D8897B5B1F42}" srcOrd="4" destOrd="0" presId="urn:microsoft.com/office/officeart/2005/8/layout/orgChart1"/>
    <dgm:cxn modelId="{074E9130-714D-4A08-B621-397BF351C831}" type="presParOf" srcId="{477D40C7-E52D-49F6-A38F-C7B192C4E984}" destId="{CF9448EA-6F7C-46D0-B045-36B44C7F347A}" srcOrd="5" destOrd="0" presId="urn:microsoft.com/office/officeart/2005/8/layout/orgChart1"/>
    <dgm:cxn modelId="{2E6FC140-B6D7-4ED0-92FE-02D2DFEB369E}" type="presParOf" srcId="{CF9448EA-6F7C-46D0-B045-36B44C7F347A}" destId="{7810BA19-B987-4189-9B77-A0E77A70DB43}" srcOrd="0" destOrd="0" presId="urn:microsoft.com/office/officeart/2005/8/layout/orgChart1"/>
    <dgm:cxn modelId="{6067772E-8479-4B7B-86A6-4F50B387975C}" type="presParOf" srcId="{7810BA19-B987-4189-9B77-A0E77A70DB43}" destId="{3F6D5DE9-5F8D-4E28-8D3B-2AB0BD8D6285}" srcOrd="0" destOrd="0" presId="urn:microsoft.com/office/officeart/2005/8/layout/orgChart1"/>
    <dgm:cxn modelId="{0EFE4F87-3EAB-4456-B33E-5D655D19AFA5}" type="presParOf" srcId="{7810BA19-B987-4189-9B77-A0E77A70DB43}" destId="{E82E45C7-2CED-4CB6-AC25-BDF84B667751}" srcOrd="1" destOrd="0" presId="urn:microsoft.com/office/officeart/2005/8/layout/orgChart1"/>
    <dgm:cxn modelId="{A5C7CEE3-BC80-4929-A6C9-1B8860F6A167}" type="presParOf" srcId="{CF9448EA-6F7C-46D0-B045-36B44C7F347A}" destId="{D0F4734F-5C94-4961-AEAE-FEB87C691876}" srcOrd="1" destOrd="0" presId="urn:microsoft.com/office/officeart/2005/8/layout/orgChart1"/>
    <dgm:cxn modelId="{5C9AAA97-111E-4397-848B-F18BE9F2ED2D}" type="presParOf" srcId="{CF9448EA-6F7C-46D0-B045-36B44C7F347A}" destId="{D795A774-944F-4AFD-824A-38258447F231}" srcOrd="2" destOrd="0" presId="urn:microsoft.com/office/officeart/2005/8/layout/orgChart1"/>
    <dgm:cxn modelId="{111BE7A5-302C-44A4-A446-D8C990F2238F}" type="presParOf" srcId="{477D40C7-E52D-49F6-A38F-C7B192C4E984}" destId="{580E2014-0CE6-4E6D-8545-5192181548D2}" srcOrd="6" destOrd="0" presId="urn:microsoft.com/office/officeart/2005/8/layout/orgChart1"/>
    <dgm:cxn modelId="{899E1D96-8F73-4257-AD20-9C4E9C2B6D7E}" type="presParOf" srcId="{477D40C7-E52D-49F6-A38F-C7B192C4E984}" destId="{D12974A9-701C-4E4F-8141-8EBBC0C685E9}" srcOrd="7" destOrd="0" presId="urn:microsoft.com/office/officeart/2005/8/layout/orgChart1"/>
    <dgm:cxn modelId="{BB6F67D7-734C-479B-98D1-DD0C898F0A6F}" type="presParOf" srcId="{D12974A9-701C-4E4F-8141-8EBBC0C685E9}" destId="{E7A9BE64-1F19-4D6B-93C2-103769833750}" srcOrd="0" destOrd="0" presId="urn:microsoft.com/office/officeart/2005/8/layout/orgChart1"/>
    <dgm:cxn modelId="{6C39609C-70F6-47D4-942A-7AD03541C155}" type="presParOf" srcId="{E7A9BE64-1F19-4D6B-93C2-103769833750}" destId="{CC3F9816-22D0-49EA-83D0-166A8A21D1E1}" srcOrd="0" destOrd="0" presId="urn:microsoft.com/office/officeart/2005/8/layout/orgChart1"/>
    <dgm:cxn modelId="{682BE159-D07A-4FAE-B19F-58A335EFB456}" type="presParOf" srcId="{E7A9BE64-1F19-4D6B-93C2-103769833750}" destId="{F3DD2B02-952D-46AC-B7AD-4BF048AF4F08}" srcOrd="1" destOrd="0" presId="urn:microsoft.com/office/officeart/2005/8/layout/orgChart1"/>
    <dgm:cxn modelId="{F78A05C4-460F-439D-B65F-F4D6CB6D5EC4}" type="presParOf" srcId="{D12974A9-701C-4E4F-8141-8EBBC0C685E9}" destId="{40716CEB-39D7-436B-B00F-B2A726CDA7DE}" srcOrd="1" destOrd="0" presId="urn:microsoft.com/office/officeart/2005/8/layout/orgChart1"/>
    <dgm:cxn modelId="{BE4FF5F8-C754-4D5B-9415-80F09C8175DB}" type="presParOf" srcId="{D12974A9-701C-4E4F-8141-8EBBC0C685E9}" destId="{F1C72D00-4740-4712-B1DD-29D1352B82FA}" srcOrd="2" destOrd="0" presId="urn:microsoft.com/office/officeart/2005/8/layout/orgChart1"/>
    <dgm:cxn modelId="{8074A300-F9A4-4A41-B16C-036FB312E26C}" type="presParOf" srcId="{477D40C7-E52D-49F6-A38F-C7B192C4E984}" destId="{BE311A7F-3779-43BC-9601-4F65F1D43949}" srcOrd="8" destOrd="0" presId="urn:microsoft.com/office/officeart/2005/8/layout/orgChart1"/>
    <dgm:cxn modelId="{82CB0089-57C2-4AA3-919F-EB10F531951C}" type="presParOf" srcId="{477D40C7-E52D-49F6-A38F-C7B192C4E984}" destId="{23FE6A47-D7A6-4219-AE6F-A692BB94EF80}" srcOrd="9" destOrd="0" presId="urn:microsoft.com/office/officeart/2005/8/layout/orgChart1"/>
    <dgm:cxn modelId="{A0D365DD-411A-44DA-B737-18E0772A3F6E}" type="presParOf" srcId="{23FE6A47-D7A6-4219-AE6F-A692BB94EF80}" destId="{1C49B3D0-22E9-4985-9D15-8FAF2F692FA3}" srcOrd="0" destOrd="0" presId="urn:microsoft.com/office/officeart/2005/8/layout/orgChart1"/>
    <dgm:cxn modelId="{E12A6B35-52AA-416E-80D5-951A6439FD53}" type="presParOf" srcId="{1C49B3D0-22E9-4985-9D15-8FAF2F692FA3}" destId="{CAE740FF-4CEF-4397-986F-9CD1A6009FDB}" srcOrd="0" destOrd="0" presId="urn:microsoft.com/office/officeart/2005/8/layout/orgChart1"/>
    <dgm:cxn modelId="{E4521736-B528-4866-BCC6-943EFC68DDF5}" type="presParOf" srcId="{1C49B3D0-22E9-4985-9D15-8FAF2F692FA3}" destId="{B335D687-9030-44AB-A907-16D809DED6D8}" srcOrd="1" destOrd="0" presId="urn:microsoft.com/office/officeart/2005/8/layout/orgChart1"/>
    <dgm:cxn modelId="{7D72A276-20A6-4A31-9309-AC0E0B3DD3FF}" type="presParOf" srcId="{23FE6A47-D7A6-4219-AE6F-A692BB94EF80}" destId="{D1CE5246-5318-48E2-BF46-4F37698F38CD}" srcOrd="1" destOrd="0" presId="urn:microsoft.com/office/officeart/2005/8/layout/orgChart1"/>
    <dgm:cxn modelId="{7D548B79-14A7-44D4-9560-49C8A5F3EED4}" type="presParOf" srcId="{23FE6A47-D7A6-4219-AE6F-A692BB94EF80}" destId="{34D9A1DF-D558-4C97-9EDD-97138EC855C3}" srcOrd="2" destOrd="0" presId="urn:microsoft.com/office/officeart/2005/8/layout/orgChart1"/>
    <dgm:cxn modelId="{C4BE01C4-4133-4299-8974-D8663BCE51F6}" type="presParOf" srcId="{7CD7F0AD-E703-4B1C-9320-BE881ED66A6A}" destId="{23FFAD73-C050-4504-8DD6-EF4926BA92F3}" srcOrd="2" destOrd="0" presId="urn:microsoft.com/office/officeart/2005/8/layout/orgChart1"/>
    <dgm:cxn modelId="{8472ED32-BD03-4373-B94A-B018E4B4168C}" type="presParOf" srcId="{9E7F80A3-6E78-4713-B2D4-E8496982A70B}" destId="{9B45E886-6212-45F5-98DB-DB9BA6E66987}" srcOrd="2" destOrd="0" presId="urn:microsoft.com/office/officeart/2005/8/layout/orgChart1"/>
    <dgm:cxn modelId="{63AC2B41-AA0D-402F-AE21-4EF219AC12C2}" type="presParOf" srcId="{9E7F80A3-6E78-4713-B2D4-E8496982A70B}" destId="{D12E403A-F340-4F2B-B56A-09EB33DEF44E}" srcOrd="3" destOrd="0" presId="urn:microsoft.com/office/officeart/2005/8/layout/orgChart1"/>
    <dgm:cxn modelId="{8EA755C9-DD5E-4DAE-89E5-6C66C99EE9AF}" type="presParOf" srcId="{D12E403A-F340-4F2B-B56A-09EB33DEF44E}" destId="{47F3D8A1-2077-4F26-BB67-2EB1470DA06D}" srcOrd="0" destOrd="0" presId="urn:microsoft.com/office/officeart/2005/8/layout/orgChart1"/>
    <dgm:cxn modelId="{B9E3E2CD-CA24-425E-990A-64C7625606F2}" type="presParOf" srcId="{47F3D8A1-2077-4F26-BB67-2EB1470DA06D}" destId="{E84C4AC5-735F-4244-A5A8-9527A01C3CD1}" srcOrd="0" destOrd="0" presId="urn:microsoft.com/office/officeart/2005/8/layout/orgChart1"/>
    <dgm:cxn modelId="{75B7CB09-422F-46AF-9FBA-3E4BB9F36762}" type="presParOf" srcId="{47F3D8A1-2077-4F26-BB67-2EB1470DA06D}" destId="{85236DDE-5D4D-4C07-8F20-4B3678CC0C6D}" srcOrd="1" destOrd="0" presId="urn:microsoft.com/office/officeart/2005/8/layout/orgChart1"/>
    <dgm:cxn modelId="{04117F1A-F9C9-419D-BF5F-74DA1A741091}" type="presParOf" srcId="{D12E403A-F340-4F2B-B56A-09EB33DEF44E}" destId="{FC3D86CF-9ED2-407D-A9F8-50301886D25E}" srcOrd="1" destOrd="0" presId="urn:microsoft.com/office/officeart/2005/8/layout/orgChart1"/>
    <dgm:cxn modelId="{AB0B0C4C-E4EB-40A1-84B2-F33FD34751A8}" type="presParOf" srcId="{FC3D86CF-9ED2-407D-A9F8-50301886D25E}" destId="{B7AAA4E0-1BD6-4324-9755-73292BF778A0}" srcOrd="0" destOrd="0" presId="urn:microsoft.com/office/officeart/2005/8/layout/orgChart1"/>
    <dgm:cxn modelId="{91D81804-B536-4E2B-AD58-459D05F864E8}" type="presParOf" srcId="{FC3D86CF-9ED2-407D-A9F8-50301886D25E}" destId="{5B1768B2-E23D-4334-A264-079EE18D2A0F}" srcOrd="1" destOrd="0" presId="urn:microsoft.com/office/officeart/2005/8/layout/orgChart1"/>
    <dgm:cxn modelId="{8118466C-4568-4BF3-9EF9-46F43E20B3A0}" type="presParOf" srcId="{5B1768B2-E23D-4334-A264-079EE18D2A0F}" destId="{4DE2ABF8-DD45-4B45-A524-AF378D8EA1D0}" srcOrd="0" destOrd="0" presId="urn:microsoft.com/office/officeart/2005/8/layout/orgChart1"/>
    <dgm:cxn modelId="{1005E276-341E-48D7-AFCD-F6C197AE104C}" type="presParOf" srcId="{4DE2ABF8-DD45-4B45-A524-AF378D8EA1D0}" destId="{BA82ECC8-AB15-4BE8-80BF-EB502183B7E9}" srcOrd="0" destOrd="0" presId="urn:microsoft.com/office/officeart/2005/8/layout/orgChart1"/>
    <dgm:cxn modelId="{C1CA38FD-F763-44C2-A003-74B207CAE671}" type="presParOf" srcId="{4DE2ABF8-DD45-4B45-A524-AF378D8EA1D0}" destId="{FCB34E4F-E86A-495C-84FF-CCD53953C3CD}" srcOrd="1" destOrd="0" presId="urn:microsoft.com/office/officeart/2005/8/layout/orgChart1"/>
    <dgm:cxn modelId="{3BC942CC-C81F-4141-959B-29D35019D2CC}" type="presParOf" srcId="{5B1768B2-E23D-4334-A264-079EE18D2A0F}" destId="{BDD5C927-CF00-4F5B-8A98-7015F38D1E1B}" srcOrd="1" destOrd="0" presId="urn:microsoft.com/office/officeart/2005/8/layout/orgChart1"/>
    <dgm:cxn modelId="{F421573A-8765-4D48-9907-E5DFA38BB365}" type="presParOf" srcId="{5B1768B2-E23D-4334-A264-079EE18D2A0F}" destId="{C45AED38-25B4-4122-92B6-F3C820E7A646}" srcOrd="2" destOrd="0" presId="urn:microsoft.com/office/officeart/2005/8/layout/orgChart1"/>
    <dgm:cxn modelId="{20B89FC1-29E5-4E18-8A6E-AEA2C17A110C}" type="presParOf" srcId="{FC3D86CF-9ED2-407D-A9F8-50301886D25E}" destId="{9A617C45-B846-4483-8845-63540BAE31B3}" srcOrd="2" destOrd="0" presId="urn:microsoft.com/office/officeart/2005/8/layout/orgChart1"/>
    <dgm:cxn modelId="{48BC46B8-82F9-4930-855A-B94C4ABFE4F2}" type="presParOf" srcId="{FC3D86CF-9ED2-407D-A9F8-50301886D25E}" destId="{FBEFF158-A484-4C3C-B901-514EF7351F40}" srcOrd="3" destOrd="0" presId="urn:microsoft.com/office/officeart/2005/8/layout/orgChart1"/>
    <dgm:cxn modelId="{7F27A0B0-D47A-4FCC-A503-2DF1DCFC4DCF}" type="presParOf" srcId="{FBEFF158-A484-4C3C-B901-514EF7351F40}" destId="{8E2E7CB3-AD1E-4887-8A30-D645C1E80932}" srcOrd="0" destOrd="0" presId="urn:microsoft.com/office/officeart/2005/8/layout/orgChart1"/>
    <dgm:cxn modelId="{2A377113-DBEF-4010-B11D-63E33D4E7EA5}" type="presParOf" srcId="{8E2E7CB3-AD1E-4887-8A30-D645C1E80932}" destId="{62A586C9-1383-4417-901D-4B14221BACA6}" srcOrd="0" destOrd="0" presId="urn:microsoft.com/office/officeart/2005/8/layout/orgChart1"/>
    <dgm:cxn modelId="{F87B299B-569D-4FB9-AAA2-7532361B6E65}" type="presParOf" srcId="{8E2E7CB3-AD1E-4887-8A30-D645C1E80932}" destId="{7292C761-0FEC-4258-BE53-F37DB798F79E}" srcOrd="1" destOrd="0" presId="urn:microsoft.com/office/officeart/2005/8/layout/orgChart1"/>
    <dgm:cxn modelId="{60307A2A-51AD-4F52-B811-02841FA412D4}" type="presParOf" srcId="{FBEFF158-A484-4C3C-B901-514EF7351F40}" destId="{72667ED7-4A1A-413A-87B5-1A9104E9D1BF}" srcOrd="1" destOrd="0" presId="urn:microsoft.com/office/officeart/2005/8/layout/orgChart1"/>
    <dgm:cxn modelId="{5142602C-AF42-40C7-B045-B7B5F01B5788}" type="presParOf" srcId="{FBEFF158-A484-4C3C-B901-514EF7351F40}" destId="{6E3AC120-C2D4-42CE-92BA-5D0FBEE87C3B}" srcOrd="2" destOrd="0" presId="urn:microsoft.com/office/officeart/2005/8/layout/orgChart1"/>
    <dgm:cxn modelId="{866DD8E8-1DC2-44FA-8218-E1BC37D046A5}" type="presParOf" srcId="{FC3D86CF-9ED2-407D-A9F8-50301886D25E}" destId="{8011F365-EE87-4933-908C-23984D247400}" srcOrd="4" destOrd="0" presId="urn:microsoft.com/office/officeart/2005/8/layout/orgChart1"/>
    <dgm:cxn modelId="{313F503B-F343-48FC-96F7-9E5311B2800A}" type="presParOf" srcId="{FC3D86CF-9ED2-407D-A9F8-50301886D25E}" destId="{C9AD979C-E6EF-4F29-B1F5-52FB6AA9E9E7}" srcOrd="5" destOrd="0" presId="urn:microsoft.com/office/officeart/2005/8/layout/orgChart1"/>
    <dgm:cxn modelId="{4EF89792-4787-4704-B349-1DAC8654C5C0}" type="presParOf" srcId="{C9AD979C-E6EF-4F29-B1F5-52FB6AA9E9E7}" destId="{1BDA30F7-7A36-4F36-B92E-5B64A1A3528D}" srcOrd="0" destOrd="0" presId="urn:microsoft.com/office/officeart/2005/8/layout/orgChart1"/>
    <dgm:cxn modelId="{A2DD6071-3BD5-4E55-92B3-A81674F08E62}" type="presParOf" srcId="{1BDA30F7-7A36-4F36-B92E-5B64A1A3528D}" destId="{D8635B55-556B-4C5F-9A4E-4E417499638D}" srcOrd="0" destOrd="0" presId="urn:microsoft.com/office/officeart/2005/8/layout/orgChart1"/>
    <dgm:cxn modelId="{DCFE99D9-E98E-4C96-AF80-490C827A30A3}" type="presParOf" srcId="{1BDA30F7-7A36-4F36-B92E-5B64A1A3528D}" destId="{80EC5A1E-EFCE-45F8-B243-B499D99F7F2F}" srcOrd="1" destOrd="0" presId="urn:microsoft.com/office/officeart/2005/8/layout/orgChart1"/>
    <dgm:cxn modelId="{4789C306-A4E8-49BF-A392-1918E3B379A3}" type="presParOf" srcId="{C9AD979C-E6EF-4F29-B1F5-52FB6AA9E9E7}" destId="{ED1EB256-3DE6-4E31-B1ED-73ACC0E28A78}" srcOrd="1" destOrd="0" presId="urn:microsoft.com/office/officeart/2005/8/layout/orgChart1"/>
    <dgm:cxn modelId="{31750C9A-AA32-4BA5-93C5-785D7240AD7C}" type="presParOf" srcId="{C9AD979C-E6EF-4F29-B1F5-52FB6AA9E9E7}" destId="{9C2C4702-805F-4462-BC0B-E6C5F3463911}" srcOrd="2" destOrd="0" presId="urn:microsoft.com/office/officeart/2005/8/layout/orgChart1"/>
    <dgm:cxn modelId="{6E2B7787-4E09-4903-9D3B-483C8DFD1902}" type="presParOf" srcId="{D12E403A-F340-4F2B-B56A-09EB33DEF44E}" destId="{14B293B4-5C65-40CE-838F-00E0313DF9B5}" srcOrd="2" destOrd="0" presId="urn:microsoft.com/office/officeart/2005/8/layout/orgChart1"/>
    <dgm:cxn modelId="{7B81DD5A-806C-47C8-BE76-C98AB115E9EB}" type="presParOf" srcId="{9E7F80A3-6E78-4713-B2D4-E8496982A70B}" destId="{C30C7B32-F67A-4E10-A596-D0814A4F2488}" srcOrd="4" destOrd="0" presId="urn:microsoft.com/office/officeart/2005/8/layout/orgChart1"/>
    <dgm:cxn modelId="{21509942-6223-42A0-B853-3A88B3404EC5}" type="presParOf" srcId="{9E7F80A3-6E78-4713-B2D4-E8496982A70B}" destId="{8273BB89-C655-48B3-9222-C307CE2DC62D}" srcOrd="5" destOrd="0" presId="urn:microsoft.com/office/officeart/2005/8/layout/orgChart1"/>
    <dgm:cxn modelId="{44B308A2-7E1B-4A6A-B12D-379F73B1E48F}" type="presParOf" srcId="{8273BB89-C655-48B3-9222-C307CE2DC62D}" destId="{90C0B1DC-81A3-4022-BF44-82ACFE1AD20C}" srcOrd="0" destOrd="0" presId="urn:microsoft.com/office/officeart/2005/8/layout/orgChart1"/>
    <dgm:cxn modelId="{146E4274-F0D0-4BDC-8D83-38EA1515C313}" type="presParOf" srcId="{90C0B1DC-81A3-4022-BF44-82ACFE1AD20C}" destId="{8C153B52-02A0-4D2C-B2F7-DD5CE163F254}" srcOrd="0" destOrd="0" presId="urn:microsoft.com/office/officeart/2005/8/layout/orgChart1"/>
    <dgm:cxn modelId="{274CE613-2E6C-4956-8B75-8496BECCBEF4}" type="presParOf" srcId="{90C0B1DC-81A3-4022-BF44-82ACFE1AD20C}" destId="{2FF56DC0-BCF1-457E-995C-A0F5E9DEE43F}" srcOrd="1" destOrd="0" presId="urn:microsoft.com/office/officeart/2005/8/layout/orgChart1"/>
    <dgm:cxn modelId="{8813F0D5-4DAD-4930-88DC-2F96E4C0C25D}" type="presParOf" srcId="{8273BB89-C655-48B3-9222-C307CE2DC62D}" destId="{1CC3A653-2F68-480E-965F-3A818FF93C50}" srcOrd="1" destOrd="0" presId="urn:microsoft.com/office/officeart/2005/8/layout/orgChart1"/>
    <dgm:cxn modelId="{CC69AA05-ABB4-4B40-A63B-D67073CBF1A8}" type="presParOf" srcId="{1CC3A653-2F68-480E-965F-3A818FF93C50}" destId="{3F81EB6F-A315-438F-A4B3-1CDA18035034}" srcOrd="0" destOrd="0" presId="urn:microsoft.com/office/officeart/2005/8/layout/orgChart1"/>
    <dgm:cxn modelId="{C0165DEF-B5C9-4855-90E8-F28B4C22BF0F}" type="presParOf" srcId="{1CC3A653-2F68-480E-965F-3A818FF93C50}" destId="{F9BAE83F-BB98-42A4-A140-6EB934519E26}" srcOrd="1" destOrd="0" presId="urn:microsoft.com/office/officeart/2005/8/layout/orgChart1"/>
    <dgm:cxn modelId="{EC617D51-03E6-4CD2-8D2D-C8475EAD7C84}" type="presParOf" srcId="{F9BAE83F-BB98-42A4-A140-6EB934519E26}" destId="{260695BF-CBC1-4B5D-9A49-52D6A3A249A8}" srcOrd="0" destOrd="0" presId="urn:microsoft.com/office/officeart/2005/8/layout/orgChart1"/>
    <dgm:cxn modelId="{E321C400-C0A0-4231-83E6-474068C90DCE}" type="presParOf" srcId="{260695BF-CBC1-4B5D-9A49-52D6A3A249A8}" destId="{743AE8FD-6D8D-4580-B250-06D4FF2748BC}" srcOrd="0" destOrd="0" presId="urn:microsoft.com/office/officeart/2005/8/layout/orgChart1"/>
    <dgm:cxn modelId="{7E38D5CC-E926-456A-A0C2-A826BF3CC351}" type="presParOf" srcId="{260695BF-CBC1-4B5D-9A49-52D6A3A249A8}" destId="{D338D6DD-EF0C-4BD7-A72D-20D940016AAA}" srcOrd="1" destOrd="0" presId="urn:microsoft.com/office/officeart/2005/8/layout/orgChart1"/>
    <dgm:cxn modelId="{991FECFE-B45D-4CCA-9056-0C812474F30F}" type="presParOf" srcId="{F9BAE83F-BB98-42A4-A140-6EB934519E26}" destId="{274AA56D-76A0-4AF1-A361-E75219A86117}" srcOrd="1" destOrd="0" presId="urn:microsoft.com/office/officeart/2005/8/layout/orgChart1"/>
    <dgm:cxn modelId="{AFC99684-1D48-4ECB-B002-5B5C1B5A5F99}" type="presParOf" srcId="{F9BAE83F-BB98-42A4-A140-6EB934519E26}" destId="{72FAE2A9-B148-4AB5-8E71-E64B625892AB}" srcOrd="2" destOrd="0" presId="urn:microsoft.com/office/officeart/2005/8/layout/orgChart1"/>
    <dgm:cxn modelId="{51086F7C-3DC8-45B0-95B2-855D3D1860C0}" type="presParOf" srcId="{8273BB89-C655-48B3-9222-C307CE2DC62D}" destId="{9BE278FF-D259-43D2-B7C7-DB008CCAFFE0}" srcOrd="2" destOrd="0" presId="urn:microsoft.com/office/officeart/2005/8/layout/orgChart1"/>
    <dgm:cxn modelId="{0A177AF7-6756-4242-B0A2-C06256CF3DDB}" type="presParOf" srcId="{6C864FF0-8887-4BBF-8A85-18DD0DEF88D4}" destId="{5F75DB05-36B1-4009-80B5-7E8338AD0908}" srcOrd="2" destOrd="0" presId="urn:microsoft.com/office/officeart/2005/8/layout/orgChart1"/>
    <dgm:cxn modelId="{9BB0B927-C42D-4AB3-9282-930159D510D2}" type="presParOf" srcId="{DCBAAB7B-C338-420D-A194-7676D9EF5303}" destId="{9108C260-D5DE-47A6-8BF1-2C079AA27DF6}" srcOrd="2" destOrd="0" presId="urn:microsoft.com/office/officeart/2005/8/layout/orgChart1"/>
    <dgm:cxn modelId="{23FA6BC2-2B77-4A0A-9639-3D262F9A5D1C}" type="presParOf" srcId="{DCBAAB7B-C338-420D-A194-7676D9EF5303}" destId="{D3A205BF-7DB8-4802-A776-814E989096D5}" srcOrd="3" destOrd="0" presId="urn:microsoft.com/office/officeart/2005/8/layout/orgChart1"/>
    <dgm:cxn modelId="{863BD011-725A-499A-B7F7-D92D5AA2A026}" type="presParOf" srcId="{D3A205BF-7DB8-4802-A776-814E989096D5}" destId="{C30922F3-A551-4B50-9BA3-0086AA8AF1DF}" srcOrd="0" destOrd="0" presId="urn:microsoft.com/office/officeart/2005/8/layout/orgChart1"/>
    <dgm:cxn modelId="{C690A183-777B-4F6B-87D2-473A28FDC704}" type="presParOf" srcId="{C30922F3-A551-4B50-9BA3-0086AA8AF1DF}" destId="{739EB557-268D-40F0-9668-77536E2FDDED}" srcOrd="0" destOrd="0" presId="urn:microsoft.com/office/officeart/2005/8/layout/orgChart1"/>
    <dgm:cxn modelId="{9E4077ED-FF37-470E-B49B-0CCA2A03C99D}" type="presParOf" srcId="{C30922F3-A551-4B50-9BA3-0086AA8AF1DF}" destId="{F117C66D-5837-4197-BEE0-321AC8991D03}" srcOrd="1" destOrd="0" presId="urn:microsoft.com/office/officeart/2005/8/layout/orgChart1"/>
    <dgm:cxn modelId="{87D2FF79-4848-473E-A578-D35790F329E1}" type="presParOf" srcId="{D3A205BF-7DB8-4802-A776-814E989096D5}" destId="{CFC9F340-624D-430C-80E1-BDA051DBED3A}" srcOrd="1" destOrd="0" presId="urn:microsoft.com/office/officeart/2005/8/layout/orgChart1"/>
    <dgm:cxn modelId="{BCA635C3-767F-4FFC-92A4-B58100791889}" type="presParOf" srcId="{D3A205BF-7DB8-4802-A776-814E989096D5}" destId="{9A3CCF49-0D22-4B2F-A7CD-2AC55417218E}" srcOrd="2" destOrd="0" presId="urn:microsoft.com/office/officeart/2005/8/layout/orgChart1"/>
    <dgm:cxn modelId="{9052ED65-A2E9-4720-BC42-783AF3926C8B}" type="presParOf" srcId="{B7B7402F-235A-4BBB-8F58-F6625657933D}" destId="{447E4343-65F0-408F-8B36-8D68966AD35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39F05-36A7-4310-A092-8814189FD1E8}">
      <dsp:nvSpPr>
        <dsp:cNvPr id="0" name=""/>
        <dsp:cNvSpPr/>
      </dsp:nvSpPr>
      <dsp:spPr>
        <a:xfrm>
          <a:off x="0" y="4543812"/>
          <a:ext cx="8226000" cy="304880"/>
        </a:xfrm>
        <a:prstGeom prst="rect">
          <a:avLst/>
        </a:prstGeom>
        <a:solidFill>
          <a:srgbClr val="607731"/>
        </a:solidFill>
        <a:ln w="25400" cap="flat" cmpd="sng" algn="ctr">
          <a:solidFill>
            <a:srgbClr val="60773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 smtClean="0"/>
            <a:t>Vedtak i Kommunestyret 20. mars 2014</a:t>
          </a:r>
          <a:endParaRPr lang="nb-NO" sz="2400" kern="1200" dirty="0"/>
        </a:p>
      </dsp:txBody>
      <dsp:txXfrm>
        <a:off x="0" y="4543812"/>
        <a:ext cx="8226000" cy="304880"/>
      </dsp:txXfrm>
    </dsp:sp>
    <dsp:sp modelId="{59BABBC2-0350-4D71-B246-BE28C817CD64}">
      <dsp:nvSpPr>
        <dsp:cNvPr id="0" name=""/>
        <dsp:cNvSpPr/>
      </dsp:nvSpPr>
      <dsp:spPr>
        <a:xfrm rot="10800000">
          <a:off x="0" y="4079479"/>
          <a:ext cx="8226000" cy="468905"/>
        </a:xfrm>
        <a:prstGeom prst="upArrowCallou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Vedtak i Driftsutvalget 25. februar 2014</a:t>
          </a:r>
          <a:endParaRPr lang="nb-NO" sz="2400" b="0" kern="1200" dirty="0"/>
        </a:p>
      </dsp:txBody>
      <dsp:txXfrm rot="10800000">
        <a:off x="0" y="4079479"/>
        <a:ext cx="8226000" cy="304680"/>
      </dsp:txXfrm>
    </dsp:sp>
    <dsp:sp modelId="{D5B84F1D-46C3-43B3-9241-72F51C08C504}">
      <dsp:nvSpPr>
        <dsp:cNvPr id="0" name=""/>
        <dsp:cNvSpPr/>
      </dsp:nvSpPr>
      <dsp:spPr>
        <a:xfrm rot="10800000">
          <a:off x="0" y="3615146"/>
          <a:ext cx="8226000" cy="4689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0" kern="1200" dirty="0" smtClean="0"/>
            <a:t>Vurdering av høringsinnspill</a:t>
          </a:r>
          <a:endParaRPr lang="nb-NO" sz="2000" b="0" kern="1200" dirty="0"/>
        </a:p>
      </dsp:txBody>
      <dsp:txXfrm rot="10800000">
        <a:off x="0" y="3615146"/>
        <a:ext cx="8226000" cy="304680"/>
      </dsp:txXfrm>
    </dsp:sp>
    <dsp:sp modelId="{E1129C70-BC94-4535-B801-14BA5AE158CF}">
      <dsp:nvSpPr>
        <dsp:cNvPr id="0" name=""/>
        <dsp:cNvSpPr/>
      </dsp:nvSpPr>
      <dsp:spPr>
        <a:xfrm rot="10800000">
          <a:off x="0" y="3150814"/>
          <a:ext cx="8226000" cy="468905"/>
        </a:xfrm>
        <a:prstGeom prst="upArrowCallou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Høring 2 – frist 31. januar 2014</a:t>
          </a:r>
          <a:endParaRPr lang="nb-NO" sz="2400" b="0" kern="1200" dirty="0"/>
        </a:p>
      </dsp:txBody>
      <dsp:txXfrm rot="10800000">
        <a:off x="0" y="3150814"/>
        <a:ext cx="8226000" cy="304680"/>
      </dsp:txXfrm>
    </dsp:sp>
    <dsp:sp modelId="{E0AB145D-DED5-419C-BCE3-89C533767D55}">
      <dsp:nvSpPr>
        <dsp:cNvPr id="0" name=""/>
        <dsp:cNvSpPr/>
      </dsp:nvSpPr>
      <dsp:spPr>
        <a:xfrm rot="10800000">
          <a:off x="0" y="2686481"/>
          <a:ext cx="8226000" cy="468905"/>
        </a:xfrm>
        <a:prstGeom prst="upArrowCallou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b="0" kern="1200" dirty="0" smtClean="0"/>
            <a:t>Vurdering av høringsinnspill</a:t>
          </a:r>
          <a:endParaRPr lang="nb-NO" sz="2000" b="0" kern="1200" dirty="0"/>
        </a:p>
      </dsp:txBody>
      <dsp:txXfrm rot="10800000">
        <a:off x="0" y="2686481"/>
        <a:ext cx="8226000" cy="304680"/>
      </dsp:txXfrm>
    </dsp:sp>
    <dsp:sp modelId="{A446AA11-0012-4709-9B66-CCF7BB98D94C}">
      <dsp:nvSpPr>
        <dsp:cNvPr id="0" name=""/>
        <dsp:cNvSpPr/>
      </dsp:nvSpPr>
      <dsp:spPr>
        <a:xfrm rot="10800000">
          <a:off x="0" y="2222148"/>
          <a:ext cx="8226000" cy="4689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Høring 1 – frist 1.10.2013</a:t>
          </a:r>
          <a:endParaRPr lang="nb-NO" sz="2400" b="0" kern="1200" dirty="0"/>
        </a:p>
      </dsp:txBody>
      <dsp:txXfrm rot="10800000">
        <a:off x="0" y="2222148"/>
        <a:ext cx="8226000" cy="304680"/>
      </dsp:txXfrm>
    </dsp:sp>
    <dsp:sp modelId="{062A2C0C-F58F-4EC7-B02A-A49D1919F59D}">
      <dsp:nvSpPr>
        <dsp:cNvPr id="0" name=""/>
        <dsp:cNvSpPr/>
      </dsp:nvSpPr>
      <dsp:spPr>
        <a:xfrm rot="10800000">
          <a:off x="0" y="1757816"/>
          <a:ext cx="8226000" cy="4689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Vedtak driftsutvalget 27.6.2013</a:t>
          </a:r>
          <a:endParaRPr lang="nb-NO" sz="2400" b="0" kern="1200" dirty="0"/>
        </a:p>
      </dsp:txBody>
      <dsp:txXfrm rot="10800000">
        <a:off x="0" y="1757816"/>
        <a:ext cx="8226000" cy="304680"/>
      </dsp:txXfrm>
    </dsp:sp>
    <dsp:sp modelId="{1E57420E-EBAC-45EE-9A34-E05E996BD7B5}">
      <dsp:nvSpPr>
        <dsp:cNvPr id="0" name=""/>
        <dsp:cNvSpPr/>
      </dsp:nvSpPr>
      <dsp:spPr>
        <a:xfrm rot="10800000">
          <a:off x="0" y="1293483"/>
          <a:ext cx="8226000" cy="4689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Høringsforslag utarbeidet vinter/vår 2013</a:t>
          </a:r>
          <a:endParaRPr lang="nb-NO" sz="2400" b="0" kern="1200" dirty="0"/>
        </a:p>
      </dsp:txBody>
      <dsp:txXfrm rot="10800000">
        <a:off x="0" y="1293483"/>
        <a:ext cx="8226000" cy="304680"/>
      </dsp:txXfrm>
    </dsp:sp>
    <dsp:sp modelId="{49D90758-71CE-44FC-BD02-E0AB41FCE926}">
      <dsp:nvSpPr>
        <dsp:cNvPr id="0" name=""/>
        <dsp:cNvSpPr/>
      </dsp:nvSpPr>
      <dsp:spPr>
        <a:xfrm rot="10800000">
          <a:off x="0" y="465308"/>
          <a:ext cx="8226000" cy="83274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Innspill og utredninger (2007-2013)</a:t>
          </a:r>
          <a:endParaRPr lang="nb-NO" sz="2400" b="0" kern="1200" dirty="0"/>
        </a:p>
      </dsp:txBody>
      <dsp:txXfrm rot="-10800000">
        <a:off x="0" y="465308"/>
        <a:ext cx="8226000" cy="292294"/>
      </dsp:txXfrm>
    </dsp:sp>
    <dsp:sp modelId="{FC69A7DA-CFF9-47B6-AFCD-81AFE0491BCD}">
      <dsp:nvSpPr>
        <dsp:cNvPr id="0" name=""/>
        <dsp:cNvSpPr/>
      </dsp:nvSpPr>
      <dsp:spPr>
        <a:xfrm>
          <a:off x="1004" y="771719"/>
          <a:ext cx="1644798" cy="220394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0" kern="1200" dirty="0" smtClean="0"/>
            <a:t>Kirkegård</a:t>
          </a:r>
          <a:endParaRPr lang="nb-NO" sz="1400" b="0" kern="1200" dirty="0"/>
        </a:p>
      </dsp:txBody>
      <dsp:txXfrm>
        <a:off x="1004" y="771719"/>
        <a:ext cx="1644798" cy="220394"/>
      </dsp:txXfrm>
    </dsp:sp>
    <dsp:sp modelId="{FD0BB5F3-B565-462D-B1C9-4B2CEB1A9FBA}">
      <dsp:nvSpPr>
        <dsp:cNvPr id="0" name=""/>
        <dsp:cNvSpPr/>
      </dsp:nvSpPr>
      <dsp:spPr>
        <a:xfrm>
          <a:off x="1645802" y="771719"/>
          <a:ext cx="1644798" cy="220394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0" kern="1200" dirty="0" smtClean="0"/>
            <a:t>Skole</a:t>
          </a:r>
          <a:endParaRPr lang="nb-NO" sz="1400" b="0" kern="1200" dirty="0"/>
        </a:p>
      </dsp:txBody>
      <dsp:txXfrm>
        <a:off x="1645802" y="771719"/>
        <a:ext cx="1644798" cy="220394"/>
      </dsp:txXfrm>
    </dsp:sp>
    <dsp:sp modelId="{2E88118D-2123-48B1-938A-A1AEC55C9E22}">
      <dsp:nvSpPr>
        <dsp:cNvPr id="0" name=""/>
        <dsp:cNvSpPr/>
      </dsp:nvSpPr>
      <dsp:spPr>
        <a:xfrm>
          <a:off x="3290600" y="771719"/>
          <a:ext cx="1644798" cy="220394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0" kern="1200" dirty="0" smtClean="0"/>
            <a:t>Barnehage</a:t>
          </a:r>
          <a:endParaRPr lang="nb-NO" sz="1400" b="0" kern="1200" dirty="0"/>
        </a:p>
      </dsp:txBody>
      <dsp:txXfrm>
        <a:off x="3290600" y="771719"/>
        <a:ext cx="1644798" cy="220394"/>
      </dsp:txXfrm>
    </dsp:sp>
    <dsp:sp modelId="{B08CEBAF-84D8-47F5-BC07-6175F27C3762}">
      <dsp:nvSpPr>
        <dsp:cNvPr id="0" name=""/>
        <dsp:cNvSpPr/>
      </dsp:nvSpPr>
      <dsp:spPr>
        <a:xfrm>
          <a:off x="4935399" y="771719"/>
          <a:ext cx="1644798" cy="220394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0" kern="1200" dirty="0" smtClean="0"/>
            <a:t>Idrett</a:t>
          </a:r>
          <a:endParaRPr lang="nb-NO" sz="1400" b="0" kern="1200" dirty="0"/>
        </a:p>
      </dsp:txBody>
      <dsp:txXfrm>
        <a:off x="4935399" y="771719"/>
        <a:ext cx="1644798" cy="220394"/>
      </dsp:txXfrm>
    </dsp:sp>
    <dsp:sp modelId="{1D3C9731-758C-41A1-94C4-DD0640352C96}">
      <dsp:nvSpPr>
        <dsp:cNvPr id="0" name=""/>
        <dsp:cNvSpPr/>
      </dsp:nvSpPr>
      <dsp:spPr>
        <a:xfrm>
          <a:off x="6580197" y="771719"/>
          <a:ext cx="1644798" cy="220394"/>
        </a:xfrm>
        <a:prstGeom prst="rect">
          <a:avLst/>
        </a:prstGeom>
        <a:solidFill>
          <a:schemeClr val="tx2">
            <a:lumMod val="40000"/>
            <a:lumOff val="60000"/>
            <a:alpha val="90000"/>
          </a:schemeClr>
        </a:solidFill>
        <a:ln w="25400" cap="flat" cmpd="sng" algn="ctr">
          <a:solidFill>
            <a:schemeClr val="tx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0" kern="1200" dirty="0" smtClean="0"/>
            <a:t>Næring</a:t>
          </a:r>
          <a:endParaRPr lang="nb-NO" sz="1400" b="0" kern="1200" dirty="0"/>
        </a:p>
      </dsp:txBody>
      <dsp:txXfrm>
        <a:off x="6580197" y="771719"/>
        <a:ext cx="1644798" cy="220394"/>
      </dsp:txXfrm>
    </dsp:sp>
    <dsp:sp modelId="{B3E076AC-5084-4AFD-9861-03DED734E2C1}">
      <dsp:nvSpPr>
        <dsp:cNvPr id="0" name=""/>
        <dsp:cNvSpPr/>
      </dsp:nvSpPr>
      <dsp:spPr>
        <a:xfrm rot="10800000">
          <a:off x="0" y="975"/>
          <a:ext cx="8226000" cy="468905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0" kern="1200" dirty="0" smtClean="0"/>
            <a:t>Planprogram (2007)</a:t>
          </a:r>
          <a:endParaRPr lang="nb-NO" sz="2400" b="0" kern="1200" dirty="0"/>
        </a:p>
      </dsp:txBody>
      <dsp:txXfrm rot="10800000">
        <a:off x="0" y="975"/>
        <a:ext cx="8226000" cy="304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8C260-D5DE-47A6-8BF1-2C079AA27DF6}">
      <dsp:nvSpPr>
        <dsp:cNvPr id="0" name=""/>
        <dsp:cNvSpPr/>
      </dsp:nvSpPr>
      <dsp:spPr>
        <a:xfrm>
          <a:off x="5393907" y="662867"/>
          <a:ext cx="1483998" cy="187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837"/>
              </a:lnTo>
              <a:lnTo>
                <a:pt x="1483998" y="93837"/>
              </a:lnTo>
              <a:lnTo>
                <a:pt x="1483998" y="187675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1EB6F-A315-438F-A4B3-1CDA18035034}">
      <dsp:nvSpPr>
        <dsp:cNvPr id="0" name=""/>
        <dsp:cNvSpPr/>
      </dsp:nvSpPr>
      <dsp:spPr>
        <a:xfrm>
          <a:off x="5584714" y="1931911"/>
          <a:ext cx="371783" cy="488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114"/>
              </a:lnTo>
              <a:lnTo>
                <a:pt x="371783" y="488114"/>
              </a:lnTo>
            </a:path>
          </a:pathLst>
        </a:custGeom>
        <a:noFill/>
        <a:ln w="25400" cap="flat" cmpd="sng" algn="ctr">
          <a:solidFill>
            <a:schemeClr val="accent5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C7B32-F67A-4E10-A596-D0814A4F2488}">
      <dsp:nvSpPr>
        <dsp:cNvPr id="0" name=""/>
        <dsp:cNvSpPr/>
      </dsp:nvSpPr>
      <dsp:spPr>
        <a:xfrm>
          <a:off x="3909903" y="1297389"/>
          <a:ext cx="2666233" cy="1876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837"/>
              </a:lnTo>
              <a:lnTo>
                <a:pt x="2666233" y="93837"/>
              </a:lnTo>
              <a:lnTo>
                <a:pt x="2666233" y="187675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1F365-EE87-4933-908C-23984D247400}">
      <dsp:nvSpPr>
        <dsp:cNvPr id="0" name=""/>
        <dsp:cNvSpPr/>
      </dsp:nvSpPr>
      <dsp:spPr>
        <a:xfrm>
          <a:off x="2918480" y="1931911"/>
          <a:ext cx="371783" cy="20652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5223"/>
              </a:lnTo>
              <a:lnTo>
                <a:pt x="371783" y="2065223"/>
              </a:lnTo>
            </a:path>
          </a:pathLst>
        </a:custGeom>
        <a:noFill/>
        <a:ln w="25400" cap="flat" cmpd="sng" algn="ctr">
          <a:solidFill>
            <a:srgbClr val="60773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617C45-B846-4483-8845-63540BAE31B3}">
      <dsp:nvSpPr>
        <dsp:cNvPr id="0" name=""/>
        <dsp:cNvSpPr/>
      </dsp:nvSpPr>
      <dsp:spPr>
        <a:xfrm>
          <a:off x="2918480" y="1931911"/>
          <a:ext cx="371783" cy="1276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668"/>
              </a:lnTo>
              <a:lnTo>
                <a:pt x="371783" y="1276668"/>
              </a:lnTo>
            </a:path>
          </a:pathLst>
        </a:custGeom>
        <a:noFill/>
        <a:ln w="25400" cap="flat" cmpd="sng" algn="ctr">
          <a:solidFill>
            <a:srgbClr val="60773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AA4E0-1BD6-4324-9755-73292BF778A0}">
      <dsp:nvSpPr>
        <dsp:cNvPr id="0" name=""/>
        <dsp:cNvSpPr/>
      </dsp:nvSpPr>
      <dsp:spPr>
        <a:xfrm>
          <a:off x="2918480" y="1931911"/>
          <a:ext cx="371783" cy="488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8114"/>
              </a:lnTo>
              <a:lnTo>
                <a:pt x="371783" y="488114"/>
              </a:lnTo>
            </a:path>
          </a:pathLst>
        </a:custGeom>
        <a:noFill/>
        <a:ln w="25400" cap="flat" cmpd="sng" algn="ctr">
          <a:solidFill>
            <a:srgbClr val="60773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5E886-6212-45F5-98DB-DB9BA6E66987}">
      <dsp:nvSpPr>
        <dsp:cNvPr id="0" name=""/>
        <dsp:cNvSpPr/>
      </dsp:nvSpPr>
      <dsp:spPr>
        <a:xfrm>
          <a:off x="3864183" y="1297389"/>
          <a:ext cx="91440" cy="1876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675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11A7F-3779-43BC-9601-4F65F1D43949}">
      <dsp:nvSpPr>
        <dsp:cNvPr id="0" name=""/>
        <dsp:cNvSpPr/>
      </dsp:nvSpPr>
      <dsp:spPr>
        <a:xfrm>
          <a:off x="252247" y="1931911"/>
          <a:ext cx="371783" cy="3891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1617"/>
              </a:lnTo>
              <a:lnTo>
                <a:pt x="371783" y="389161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E2014-0CE6-4E6D-8545-5192181548D2}">
      <dsp:nvSpPr>
        <dsp:cNvPr id="0" name=""/>
        <dsp:cNvSpPr/>
      </dsp:nvSpPr>
      <dsp:spPr>
        <a:xfrm>
          <a:off x="252247" y="1931911"/>
          <a:ext cx="371783" cy="2962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2334"/>
              </a:lnTo>
              <a:lnTo>
                <a:pt x="371783" y="29623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33D4D6-6C80-4882-A65C-D8897B5B1F42}">
      <dsp:nvSpPr>
        <dsp:cNvPr id="0" name=""/>
        <dsp:cNvSpPr/>
      </dsp:nvSpPr>
      <dsp:spPr>
        <a:xfrm>
          <a:off x="252247" y="1931911"/>
          <a:ext cx="371783" cy="21737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3779"/>
              </a:lnTo>
              <a:lnTo>
                <a:pt x="371783" y="21737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FC179-384F-465A-8F2A-41ABF92DEC36}">
      <dsp:nvSpPr>
        <dsp:cNvPr id="0" name=""/>
        <dsp:cNvSpPr/>
      </dsp:nvSpPr>
      <dsp:spPr>
        <a:xfrm>
          <a:off x="252247" y="1931911"/>
          <a:ext cx="371783" cy="1385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5225"/>
              </a:lnTo>
              <a:lnTo>
                <a:pt x="371783" y="1385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5554A-40BC-4616-B7B1-45C03947CB01}">
      <dsp:nvSpPr>
        <dsp:cNvPr id="0" name=""/>
        <dsp:cNvSpPr/>
      </dsp:nvSpPr>
      <dsp:spPr>
        <a:xfrm>
          <a:off x="252247" y="1931911"/>
          <a:ext cx="371783" cy="5423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393"/>
              </a:lnTo>
              <a:lnTo>
                <a:pt x="371783" y="5423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23FF5-F36E-474B-99C2-3C2A89117398}">
      <dsp:nvSpPr>
        <dsp:cNvPr id="0" name=""/>
        <dsp:cNvSpPr/>
      </dsp:nvSpPr>
      <dsp:spPr>
        <a:xfrm>
          <a:off x="1243670" y="1297389"/>
          <a:ext cx="2666233" cy="187675"/>
        </a:xfrm>
        <a:custGeom>
          <a:avLst/>
          <a:gdLst/>
          <a:ahLst/>
          <a:cxnLst/>
          <a:rect l="0" t="0" r="0" b="0"/>
          <a:pathLst>
            <a:path>
              <a:moveTo>
                <a:pt x="2666233" y="0"/>
              </a:moveTo>
              <a:lnTo>
                <a:pt x="2666233" y="93837"/>
              </a:lnTo>
              <a:lnTo>
                <a:pt x="0" y="93837"/>
              </a:lnTo>
              <a:lnTo>
                <a:pt x="0" y="187675"/>
              </a:lnTo>
            </a:path>
          </a:pathLst>
        </a:cu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EB584-6556-4F13-8087-1213A41C4AE6}">
      <dsp:nvSpPr>
        <dsp:cNvPr id="0" name=""/>
        <dsp:cNvSpPr/>
      </dsp:nvSpPr>
      <dsp:spPr>
        <a:xfrm>
          <a:off x="3909903" y="662867"/>
          <a:ext cx="1484003" cy="187675"/>
        </a:xfrm>
        <a:custGeom>
          <a:avLst/>
          <a:gdLst/>
          <a:ahLst/>
          <a:cxnLst/>
          <a:rect l="0" t="0" r="0" b="0"/>
          <a:pathLst>
            <a:path>
              <a:moveTo>
                <a:pt x="1484003" y="0"/>
              </a:moveTo>
              <a:lnTo>
                <a:pt x="1484003" y="93837"/>
              </a:lnTo>
              <a:lnTo>
                <a:pt x="0" y="93837"/>
              </a:lnTo>
              <a:lnTo>
                <a:pt x="0" y="187675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B95FE-1A29-40F5-9145-C21A456112CA}">
      <dsp:nvSpPr>
        <dsp:cNvPr id="0" name=""/>
        <dsp:cNvSpPr/>
      </dsp:nvSpPr>
      <dsp:spPr>
        <a:xfrm>
          <a:off x="3585868" y="216021"/>
          <a:ext cx="3616076" cy="446846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200" b="1" kern="1200" dirty="0" smtClean="0"/>
            <a:t>Kommuneplan</a:t>
          </a:r>
          <a:endParaRPr lang="nb-NO" sz="3200" b="1" kern="1200" dirty="0"/>
        </a:p>
      </dsp:txBody>
      <dsp:txXfrm>
        <a:off x="3585868" y="216021"/>
        <a:ext cx="3616076" cy="446846"/>
      </dsp:txXfrm>
    </dsp:sp>
    <dsp:sp modelId="{CADFDC70-1C91-4493-BF34-4CB97EF74F1C}">
      <dsp:nvSpPr>
        <dsp:cNvPr id="0" name=""/>
        <dsp:cNvSpPr/>
      </dsp:nvSpPr>
      <dsp:spPr>
        <a:xfrm>
          <a:off x="2519742" y="850543"/>
          <a:ext cx="2780322" cy="446846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800" b="0" kern="1200" dirty="0" smtClean="0"/>
            <a:t> Arealdel</a:t>
          </a:r>
          <a:endParaRPr lang="nb-NO" sz="2800" b="0" kern="1200" dirty="0"/>
        </a:p>
      </dsp:txBody>
      <dsp:txXfrm>
        <a:off x="2519742" y="850543"/>
        <a:ext cx="2780322" cy="446846"/>
      </dsp:txXfrm>
    </dsp:sp>
    <dsp:sp modelId="{243B1B25-7C4E-448F-9C59-C00A70DDD6A3}">
      <dsp:nvSpPr>
        <dsp:cNvPr id="0" name=""/>
        <dsp:cNvSpPr/>
      </dsp:nvSpPr>
      <dsp:spPr>
        <a:xfrm>
          <a:off x="4391" y="1485065"/>
          <a:ext cx="2478558" cy="446846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/>
            <a:t>Planbeskrivelsen</a:t>
          </a:r>
          <a:endParaRPr lang="nb-NO" sz="1800" b="1" kern="1200" dirty="0"/>
        </a:p>
      </dsp:txBody>
      <dsp:txXfrm>
        <a:off x="4391" y="1485065"/>
        <a:ext cx="2478558" cy="446846"/>
      </dsp:txXfrm>
    </dsp:sp>
    <dsp:sp modelId="{AA2AC2A9-7B0E-4A43-BE6C-951476BAB7FC}">
      <dsp:nvSpPr>
        <dsp:cNvPr id="0" name=""/>
        <dsp:cNvSpPr/>
      </dsp:nvSpPr>
      <dsp:spPr>
        <a:xfrm>
          <a:off x="624030" y="2119586"/>
          <a:ext cx="2186204" cy="709435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1: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Innspillsliste</a:t>
          </a:r>
        </a:p>
      </dsp:txBody>
      <dsp:txXfrm>
        <a:off x="624030" y="2119586"/>
        <a:ext cx="2186204" cy="709435"/>
      </dsp:txXfrm>
    </dsp:sp>
    <dsp:sp modelId="{46D82C3F-8DBD-4CA3-BDC5-CDB19EE30970}">
      <dsp:nvSpPr>
        <dsp:cNvPr id="0" name=""/>
        <dsp:cNvSpPr/>
      </dsp:nvSpPr>
      <dsp:spPr>
        <a:xfrm>
          <a:off x="624030" y="3016697"/>
          <a:ext cx="2186204" cy="600878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2: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Merknadsbehandling</a:t>
          </a:r>
        </a:p>
      </dsp:txBody>
      <dsp:txXfrm>
        <a:off x="624030" y="3016697"/>
        <a:ext cx="2186204" cy="600878"/>
      </dsp:txXfrm>
    </dsp:sp>
    <dsp:sp modelId="{3F6D5DE9-5F8D-4E28-8D3B-2AB0BD8D6285}">
      <dsp:nvSpPr>
        <dsp:cNvPr id="0" name=""/>
        <dsp:cNvSpPr/>
      </dsp:nvSpPr>
      <dsp:spPr>
        <a:xfrm>
          <a:off x="624030" y="3805251"/>
          <a:ext cx="2186204" cy="600878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3: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Konsekvensvurdering</a:t>
          </a:r>
        </a:p>
      </dsp:txBody>
      <dsp:txXfrm>
        <a:off x="624030" y="3805251"/>
        <a:ext cx="2186204" cy="600878"/>
      </dsp:txXfrm>
    </dsp:sp>
    <dsp:sp modelId="{CC3F9816-22D0-49EA-83D0-166A8A21D1E1}">
      <dsp:nvSpPr>
        <dsp:cNvPr id="0" name=""/>
        <dsp:cNvSpPr/>
      </dsp:nvSpPr>
      <dsp:spPr>
        <a:xfrm>
          <a:off x="624030" y="4593806"/>
          <a:ext cx="2186204" cy="600878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4: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Areal-ROS </a:t>
          </a:r>
        </a:p>
      </dsp:txBody>
      <dsp:txXfrm>
        <a:off x="624030" y="4593806"/>
        <a:ext cx="2186204" cy="600878"/>
      </dsp:txXfrm>
    </dsp:sp>
    <dsp:sp modelId="{CAE740FF-4CEF-4397-986F-9CD1A6009FDB}">
      <dsp:nvSpPr>
        <dsp:cNvPr id="0" name=""/>
        <dsp:cNvSpPr/>
      </dsp:nvSpPr>
      <dsp:spPr>
        <a:xfrm>
          <a:off x="624030" y="5382360"/>
          <a:ext cx="2186204" cy="882338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5: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Friluftsområde-kartlegging</a:t>
          </a:r>
        </a:p>
      </dsp:txBody>
      <dsp:txXfrm>
        <a:off x="624030" y="5382360"/>
        <a:ext cx="2186204" cy="882338"/>
      </dsp:txXfrm>
    </dsp:sp>
    <dsp:sp modelId="{E84C4AC5-735F-4244-A5A8-9527A01C3CD1}">
      <dsp:nvSpPr>
        <dsp:cNvPr id="0" name=""/>
        <dsp:cNvSpPr/>
      </dsp:nvSpPr>
      <dsp:spPr>
        <a:xfrm>
          <a:off x="2670624" y="1485065"/>
          <a:ext cx="2478558" cy="446846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/>
            <a:t>Plankart - §</a:t>
          </a:r>
          <a:endParaRPr lang="nb-NO" sz="1800" b="1" kern="1200" dirty="0"/>
        </a:p>
      </dsp:txBody>
      <dsp:txXfrm>
        <a:off x="2670624" y="1485065"/>
        <a:ext cx="2478558" cy="446846"/>
      </dsp:txXfrm>
    </dsp:sp>
    <dsp:sp modelId="{BA82ECC8-AB15-4BE8-80BF-EB502183B7E9}">
      <dsp:nvSpPr>
        <dsp:cNvPr id="0" name=""/>
        <dsp:cNvSpPr/>
      </dsp:nvSpPr>
      <dsp:spPr>
        <a:xfrm>
          <a:off x="3290264" y="2119586"/>
          <a:ext cx="2186204" cy="60087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Formålsflater	§</a:t>
          </a:r>
        </a:p>
      </dsp:txBody>
      <dsp:txXfrm>
        <a:off x="3290264" y="2119586"/>
        <a:ext cx="2186204" cy="600878"/>
      </dsp:txXfrm>
    </dsp:sp>
    <dsp:sp modelId="{62A586C9-1383-4417-901D-4B14221BACA6}">
      <dsp:nvSpPr>
        <dsp:cNvPr id="0" name=""/>
        <dsp:cNvSpPr/>
      </dsp:nvSpPr>
      <dsp:spPr>
        <a:xfrm>
          <a:off x="3290264" y="2908140"/>
          <a:ext cx="2186204" cy="60087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Hensynssoner	§</a:t>
          </a:r>
        </a:p>
      </dsp:txBody>
      <dsp:txXfrm>
        <a:off x="3290264" y="2908140"/>
        <a:ext cx="2186204" cy="600878"/>
      </dsp:txXfrm>
    </dsp:sp>
    <dsp:sp modelId="{D8635B55-556B-4C5F-9A4E-4E417499638D}">
      <dsp:nvSpPr>
        <dsp:cNvPr id="0" name=""/>
        <dsp:cNvSpPr/>
      </dsp:nvSpPr>
      <dsp:spPr>
        <a:xfrm>
          <a:off x="3290264" y="3696695"/>
          <a:ext cx="2186204" cy="600878"/>
        </a:xfrm>
        <a:prstGeom prst="rect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Temakart</a:t>
          </a:r>
          <a:endParaRPr lang="nb-NO" sz="1600" b="1" kern="1200" dirty="0"/>
        </a:p>
      </dsp:txBody>
      <dsp:txXfrm>
        <a:off x="3290264" y="3696695"/>
        <a:ext cx="2186204" cy="600878"/>
      </dsp:txXfrm>
    </dsp:sp>
    <dsp:sp modelId="{8C153B52-02A0-4D2C-B2F7-DD5CE163F254}">
      <dsp:nvSpPr>
        <dsp:cNvPr id="0" name=""/>
        <dsp:cNvSpPr/>
      </dsp:nvSpPr>
      <dsp:spPr>
        <a:xfrm>
          <a:off x="5336858" y="1485065"/>
          <a:ext cx="2478558" cy="446846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800" b="1" kern="1200" dirty="0" smtClean="0"/>
            <a:t>Planbestemmelsene - §</a:t>
          </a:r>
          <a:endParaRPr lang="nb-NO" sz="1800" b="1" kern="1200" dirty="0"/>
        </a:p>
      </dsp:txBody>
      <dsp:txXfrm>
        <a:off x="5336858" y="1485065"/>
        <a:ext cx="2478558" cy="446846"/>
      </dsp:txXfrm>
    </dsp:sp>
    <dsp:sp modelId="{743AE8FD-6D8D-4580-B250-06D4FF2748BC}">
      <dsp:nvSpPr>
        <dsp:cNvPr id="0" name=""/>
        <dsp:cNvSpPr/>
      </dsp:nvSpPr>
      <dsp:spPr>
        <a:xfrm>
          <a:off x="5956497" y="2119586"/>
          <a:ext cx="2186204" cy="600878"/>
        </a:xfrm>
        <a:prstGeom prst="rect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600" b="1" kern="1200" dirty="0" smtClean="0"/>
            <a:t>Vedlegg 1: Norm for lekeplasser</a:t>
          </a:r>
          <a:endParaRPr lang="nb-NO" sz="1600" b="1" kern="1200" dirty="0"/>
        </a:p>
      </dsp:txBody>
      <dsp:txXfrm>
        <a:off x="5956497" y="2119586"/>
        <a:ext cx="2186204" cy="600878"/>
      </dsp:txXfrm>
    </dsp:sp>
    <dsp:sp modelId="{739EB557-268D-40F0-9668-77536E2FDDED}">
      <dsp:nvSpPr>
        <dsp:cNvPr id="0" name=""/>
        <dsp:cNvSpPr/>
      </dsp:nvSpPr>
      <dsp:spPr>
        <a:xfrm>
          <a:off x="5487740" y="850543"/>
          <a:ext cx="2780331" cy="44684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800" b="0" kern="1200" dirty="0" smtClean="0"/>
            <a:t>Samfunnsdel</a:t>
          </a:r>
          <a:endParaRPr lang="nb-NO" sz="2800" b="0" kern="1200" dirty="0"/>
        </a:p>
      </dsp:txBody>
      <dsp:txXfrm>
        <a:off x="5487740" y="850543"/>
        <a:ext cx="2780331" cy="446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FF34-432F-48D5-8ECD-281A05E4884A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68727-4371-44F3-B4D3-24E2C8B4809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6260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7ED9-4AD7-4CB8-ABEC-130CBD01B02C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BD035-687F-4859-84E0-96AF139D5B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1868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latin typeface="Arial" pitchFamily="34" charset="0"/>
                <a:cs typeface="Arial" pitchFamily="34" charset="0"/>
              </a:rPr>
              <a:t>Totalt xx innspill, xx er tatt med.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BD035-687F-4859-84E0-96AF139D5BE7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66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466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57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59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697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042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524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605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87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09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6380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640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6B3DB-56AC-4EEB-AF98-D745A169FC2F}" type="datetimeFigureOut">
              <a:rPr lang="nb-NO" smtClean="0"/>
              <a:t>20.03.2014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BC0B-0E42-4663-AC20-3845D51BBDE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5145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gif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6.png"/><Relationship Id="rId10" Type="http://schemas.microsoft.com/office/2007/relationships/diagramDrawing" Target="../diagrams/drawing1.xml"/><Relationship Id="rId4" Type="http://schemas.openxmlformats.org/officeDocument/2006/relationships/image" Target="../media/image5.gif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2.xml"/><Relationship Id="rId7" Type="http://schemas.openxmlformats.org/officeDocument/2006/relationships/image" Target="../media/image4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64.png"/><Relationship Id="rId9" Type="http://schemas.openxmlformats.org/officeDocument/2006/relationships/image" Target="../media/image5.gif"/><Relationship Id="rId14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.gif"/><Relationship Id="rId7" Type="http://schemas.openxmlformats.org/officeDocument/2006/relationships/image" Target="../media/image7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571472" y="6356350"/>
            <a:ext cx="2019328" cy="365125"/>
          </a:xfrm>
        </p:spPr>
        <p:txBody>
          <a:bodyPr anchor="b"/>
          <a:lstStyle/>
          <a:p>
            <a:fld id="{394B4F7D-EF4B-4DC1-ABCA-72AE3CA23F20}" type="datetimeFigureOut">
              <a:rPr lang="nb-NO" smtClean="0"/>
              <a:pPr/>
              <a:t>20.03.2014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b"/>
          <a:lstStyle/>
          <a:p>
            <a:fld id="{516BEAB5-6052-460C-B68D-3AA471F65C96}" type="slidenum">
              <a:rPr lang="nb-NO" smtClean="0"/>
              <a:pPr/>
              <a:t>1</a:t>
            </a:fld>
            <a:endParaRPr lang="nb-NO"/>
          </a:p>
        </p:txBody>
      </p:sp>
      <p:sp>
        <p:nvSpPr>
          <p:cNvPr id="8" name="Tittel 1"/>
          <p:cNvSpPr txBox="1">
            <a:spLocks/>
          </p:cNvSpPr>
          <p:nvPr/>
        </p:nvSpPr>
        <p:spPr>
          <a:xfrm>
            <a:off x="685800" y="2492896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400" b="1" dirty="0" smtClean="0"/>
              <a:t>Kommuneplanens arealdel</a:t>
            </a:r>
            <a:endParaRPr lang="nb-NO" sz="4400" b="1" dirty="0"/>
          </a:p>
        </p:txBody>
      </p:sp>
      <p:cxnSp>
        <p:nvCxnSpPr>
          <p:cNvPr id="9" name="Rett linje 8"/>
          <p:cNvCxnSpPr/>
          <p:nvPr/>
        </p:nvCxnSpPr>
        <p:spPr>
          <a:xfrm rot="5400000">
            <a:off x="2321715" y="1178715"/>
            <a:ext cx="235743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profilb_turgaer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40" y="1191"/>
            <a:ext cx="2428860" cy="234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13904" cy="2340000"/>
          </a:xfrm>
          <a:prstGeom prst="rect">
            <a:avLst/>
          </a:prstGeom>
        </p:spPr>
      </p:pic>
      <p:grpSp>
        <p:nvGrpSpPr>
          <p:cNvPr id="3" name="Gruppe 2"/>
          <p:cNvGrpSpPr/>
          <p:nvPr/>
        </p:nvGrpSpPr>
        <p:grpSpPr>
          <a:xfrm>
            <a:off x="6757831" y="5301208"/>
            <a:ext cx="1980000" cy="1080000"/>
            <a:chOff x="6785198" y="5376148"/>
            <a:chExt cx="1863071" cy="972000"/>
          </a:xfrm>
        </p:grpSpPr>
        <p:pic>
          <p:nvPicPr>
            <p:cNvPr id="12" name="Bild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2" t="3194" b="2784"/>
            <a:stretch/>
          </p:blipFill>
          <p:spPr>
            <a:xfrm>
              <a:off x="8129446" y="5376148"/>
              <a:ext cx="518823" cy="972000"/>
            </a:xfrm>
            <a:prstGeom prst="rect">
              <a:avLst/>
            </a:prstGeom>
          </p:spPr>
        </p:pic>
        <p:pic>
          <p:nvPicPr>
            <p:cNvPr id="13" name="Bild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8" t="4244" r="7694" b="4545"/>
            <a:stretch/>
          </p:blipFill>
          <p:spPr>
            <a:xfrm>
              <a:off x="7596336" y="5376148"/>
              <a:ext cx="507278" cy="972000"/>
            </a:xfrm>
            <a:prstGeom prst="rect">
              <a:avLst/>
            </a:prstGeom>
          </p:spPr>
        </p:pic>
        <p:pic>
          <p:nvPicPr>
            <p:cNvPr id="14" name="Bild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5198" y="5376148"/>
              <a:ext cx="789750" cy="972000"/>
            </a:xfrm>
            <a:prstGeom prst="rect">
              <a:avLst/>
            </a:prstGeom>
          </p:spPr>
        </p:pic>
      </p:grpSp>
      <p:pic>
        <p:nvPicPr>
          <p:cNvPr id="15" name="Bild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667" y="-826"/>
            <a:ext cx="1447800" cy="2340000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64" y="-826"/>
            <a:ext cx="1755000" cy="2340000"/>
          </a:xfrm>
          <a:prstGeom prst="rect">
            <a:avLst/>
          </a:prstGeom>
        </p:spPr>
      </p:pic>
      <p:sp>
        <p:nvSpPr>
          <p:cNvPr id="19" name="TekstSylinder 18"/>
          <p:cNvSpPr txBox="1"/>
          <p:nvPr/>
        </p:nvSpPr>
        <p:spPr>
          <a:xfrm>
            <a:off x="685800" y="3962921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dirty="0" smtClean="0">
                <a:solidFill>
                  <a:srgbClr val="8799AC"/>
                </a:solidFill>
              </a:rPr>
              <a:t>Sluttbehandling</a:t>
            </a:r>
          </a:p>
          <a:p>
            <a:pPr algn="ctr"/>
            <a:r>
              <a:rPr lang="nb-NO" sz="2400" b="1" dirty="0" smtClean="0">
                <a:solidFill>
                  <a:srgbClr val="8799AC"/>
                </a:solidFill>
              </a:rPr>
              <a:t>Kommunestyret  20. mars 2014</a:t>
            </a:r>
            <a:endParaRPr lang="nb-NO" sz="2400" b="1" dirty="0">
              <a:solidFill>
                <a:srgbClr val="8799AC"/>
              </a:solidFill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2" y="5239912"/>
            <a:ext cx="3135969" cy="116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7504" y="87015"/>
            <a:ext cx="355231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BN 03: </a:t>
            </a:r>
            <a:r>
              <a:rPr lang="nb-NO" sz="2400" dirty="0" smtClean="0"/>
              <a:t>Næringsbebyggelse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0542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Hamneidet - Bakkeby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11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2792" cy="892696"/>
          </a:xfrm>
          <a:prstGeom prst="roundRect">
            <a:avLst>
              <a:gd name="adj" fmla="val 13215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Videreføring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29066" y="1628800"/>
            <a:ext cx="4086217" cy="4538536"/>
          </a:xfrm>
          <a:prstGeom prst="roundRect">
            <a:avLst>
              <a:gd name="adj" fmla="val 2711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cxnSp>
        <p:nvCxnSpPr>
          <p:cNvPr id="4" name="Rett pil 3"/>
          <p:cNvCxnSpPr/>
          <p:nvPr/>
        </p:nvCxnSpPr>
        <p:spPr>
          <a:xfrm>
            <a:off x="4499993" y="2852936"/>
            <a:ext cx="2232247" cy="0"/>
          </a:xfrm>
          <a:prstGeom prst="straightConnector1">
            <a:avLst/>
          </a:prstGeom>
          <a:ln w="38100">
            <a:solidFill>
              <a:srgbClr val="60773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026" y="2636912"/>
            <a:ext cx="4025586" cy="2957643"/>
          </a:xfrm>
          <a:prstGeom prst="roundRect">
            <a:avLst>
              <a:gd name="adj" fmla="val 3661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8022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Storvik - Straumfjord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12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2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962672" cy="3989039"/>
          </a:xfrm>
          <a:prstGeom prst="roundRect">
            <a:avLst>
              <a:gd name="adj" fmla="val 4223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Videreføring av nåværende arealplan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4720" y="1628799"/>
            <a:ext cx="5116696" cy="4694534"/>
          </a:xfrm>
          <a:prstGeom prst="roundRect">
            <a:avLst>
              <a:gd name="adj" fmla="val 2171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9407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Oksfjord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13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386608" cy="3989039"/>
          </a:xfrm>
          <a:prstGeom prst="roundRect">
            <a:avLst>
              <a:gd name="adj" fmla="val 7359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Idrett</a:t>
            </a:r>
          </a:p>
          <a:p>
            <a:pPr>
              <a:lnSpc>
                <a:spcPct val="150000"/>
              </a:lnSpc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Fritids-bebyggelse</a:t>
            </a:r>
          </a:p>
          <a:p>
            <a:pPr>
              <a:lnSpc>
                <a:spcPct val="150000"/>
              </a:lnSpc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Fritid/Turist</a:t>
            </a: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29158" y="1626301"/>
            <a:ext cx="5773837" cy="4176464"/>
          </a:xfrm>
          <a:prstGeom prst="roundRect">
            <a:avLst>
              <a:gd name="adj" fmla="val 3936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143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0427"/>
            <a:ext cx="9144000" cy="68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07504" y="4797152"/>
            <a:ext cx="2664296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/>
              <a:t>BFR 12 og BFR </a:t>
            </a:r>
            <a:r>
              <a:rPr lang="nb-NO" sz="2400" b="1" dirty="0" smtClean="0"/>
              <a:t>13: </a:t>
            </a:r>
            <a:r>
              <a:rPr lang="nb-NO" sz="2400" dirty="0" smtClean="0"/>
              <a:t>Fritidsbebyggelse</a:t>
            </a:r>
          </a:p>
          <a:p>
            <a:r>
              <a:rPr lang="nb-NO" sz="2400" b="1" dirty="0"/>
              <a:t>BFT </a:t>
            </a:r>
            <a:r>
              <a:rPr lang="nb-NO" sz="2400" b="1" dirty="0" smtClean="0"/>
              <a:t>11: </a:t>
            </a:r>
            <a:r>
              <a:rPr lang="nb-NO" sz="2400" dirty="0" smtClean="0"/>
              <a:t>Fritids- og turistformål</a:t>
            </a:r>
          </a:p>
          <a:p>
            <a:r>
              <a:rPr lang="nb-NO" sz="2400" b="1" dirty="0" smtClean="0"/>
              <a:t>BIA 1: </a:t>
            </a:r>
            <a:r>
              <a:rPr lang="nb-NO" sz="2400" dirty="0" smtClean="0"/>
              <a:t>Idrettsanlegg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7022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Kildalen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15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22712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Råstoffutvinning</a:t>
            </a: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1628800"/>
            <a:ext cx="4783688" cy="4801980"/>
          </a:xfrm>
          <a:prstGeom prst="roundRect">
            <a:avLst>
              <a:gd name="adj" fmla="val 2087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7310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Reisadalen: </a:t>
            </a:r>
            <a:r>
              <a:rPr lang="nb-NO" sz="2800" b="1" dirty="0" err="1" smtClean="0">
                <a:latin typeface="Arial" pitchFamily="34" charset="0"/>
                <a:cs typeface="Arial" pitchFamily="34" charset="0"/>
              </a:rPr>
              <a:t>Galsomælen</a:t>
            </a:r>
            <a:r>
              <a:rPr lang="nb-NO" sz="2800" b="1" dirty="0" smtClean="0">
                <a:latin typeface="Arial" pitchFamily="34" charset="0"/>
                <a:cs typeface="Arial" pitchFamily="34" charset="0"/>
              </a:rPr>
              <a:t>-Tørfoss</a:t>
            </a:r>
            <a:endParaRPr lang="nb-NO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16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479307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Andre typer bebyggelse og anlegg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Boligbebyggelse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Fritidsbebyggelse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LNFR-næring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7817" y="1605050"/>
            <a:ext cx="4672455" cy="4632262"/>
          </a:xfrm>
          <a:prstGeom prst="roundRect">
            <a:avLst>
              <a:gd name="adj" fmla="val 2097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36261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9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9512" y="116632"/>
            <a:ext cx="5328592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/>
              <a:t>BAB </a:t>
            </a:r>
            <a:r>
              <a:rPr lang="nb-NO" sz="2400" b="1" dirty="0" smtClean="0"/>
              <a:t>1: </a:t>
            </a:r>
            <a:r>
              <a:rPr lang="nb-NO" sz="2400" dirty="0" smtClean="0"/>
              <a:t>Andre typer bebyggelse og anlegg</a:t>
            </a:r>
          </a:p>
          <a:p>
            <a:r>
              <a:rPr lang="nb-NO" sz="2400" b="1" dirty="0" smtClean="0"/>
              <a:t>B 07: </a:t>
            </a:r>
            <a:r>
              <a:rPr lang="nb-NO" sz="2400" dirty="0" smtClean="0"/>
              <a:t>Boligbebyggelse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3966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31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9512" y="116632"/>
            <a:ext cx="288032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 05: </a:t>
            </a:r>
            <a:r>
              <a:rPr lang="nb-NO" sz="2400" dirty="0" smtClean="0"/>
              <a:t>Boligbebyggelse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5409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9512" y="5877272"/>
            <a:ext cx="3672408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BFR 07: </a:t>
            </a:r>
            <a:r>
              <a:rPr lang="nb-NO" sz="2400" dirty="0" smtClean="0"/>
              <a:t>Fritidsbebyggelse</a:t>
            </a:r>
          </a:p>
          <a:p>
            <a:r>
              <a:rPr lang="nb-NO" sz="2400" b="1" dirty="0" smtClean="0"/>
              <a:t>LSN 1: </a:t>
            </a:r>
            <a:r>
              <a:rPr lang="nb-NO" sz="2400" dirty="0" smtClean="0"/>
              <a:t>LNFR spredt næring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3453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Planprosessen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2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34082415"/>
              </p:ext>
            </p:extLst>
          </p:nvPr>
        </p:nvGraphicFramePr>
        <p:xfrm>
          <a:off x="457206" y="1597248"/>
          <a:ext cx="8226000" cy="4849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9843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Reisadalen: </a:t>
            </a:r>
            <a:r>
              <a:rPr lang="nb-NO" sz="2800" b="1" dirty="0" err="1" smtClean="0">
                <a:latin typeface="Arial" pitchFamily="34" charset="0"/>
                <a:cs typeface="Arial" pitchFamily="34" charset="0"/>
              </a:rPr>
              <a:t>Marjastilla</a:t>
            </a:r>
            <a:r>
              <a:rPr lang="nb-NO" sz="2800" b="1" dirty="0" smtClean="0">
                <a:latin typeface="Arial" pitchFamily="34" charset="0"/>
                <a:cs typeface="Arial" pitchFamily="34" charset="0"/>
              </a:rPr>
              <a:t>- Sappen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20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50704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Fritids-bebyggelse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 og turistformål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8" t="15674" r="10573" b="7167"/>
          <a:stretch/>
        </p:blipFill>
        <p:spPr bwMode="auto">
          <a:xfrm>
            <a:off x="3800163" y="1611548"/>
            <a:ext cx="4897439" cy="4320480"/>
          </a:xfrm>
          <a:prstGeom prst="roundRect">
            <a:avLst>
              <a:gd name="adj" fmla="val 3003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92624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79512" y="116632"/>
            <a:ext cx="338437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BFR 06: </a:t>
            </a:r>
            <a:r>
              <a:rPr lang="nb-NO" sz="2400" dirty="0" smtClean="0"/>
              <a:t>Fritidsbebyggelse</a:t>
            </a:r>
          </a:p>
        </p:txBody>
      </p:sp>
    </p:spTree>
    <p:extLst>
      <p:ext uri="{BB962C8B-B14F-4D97-AF65-F5344CB8AC3E}">
        <p14:creationId xmlns:p14="http://schemas.microsoft.com/office/powerpoint/2010/main" val="29464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07356" y="5805264"/>
            <a:ext cx="400460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BFR 04: </a:t>
            </a:r>
            <a:r>
              <a:rPr lang="nb-NO" sz="2400" dirty="0" smtClean="0"/>
              <a:t>Fritidsbebyggelse</a:t>
            </a:r>
          </a:p>
          <a:p>
            <a:r>
              <a:rPr lang="nb-NO" sz="2400" b="1" dirty="0"/>
              <a:t>BFT </a:t>
            </a:r>
            <a:r>
              <a:rPr lang="nb-NO" sz="2400" b="1" dirty="0" smtClean="0"/>
              <a:t>08: </a:t>
            </a:r>
            <a:r>
              <a:rPr lang="nb-NO" sz="2400" dirty="0"/>
              <a:t>Fritids- og turistformål</a:t>
            </a:r>
          </a:p>
        </p:txBody>
      </p:sp>
    </p:spTree>
    <p:extLst>
      <p:ext uri="{BB962C8B-B14F-4D97-AF65-F5344CB8AC3E}">
        <p14:creationId xmlns:p14="http://schemas.microsoft.com/office/powerpoint/2010/main" val="1695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Reisadalen: </a:t>
            </a:r>
            <a:r>
              <a:rPr lang="nb-NO" sz="2800" b="1" dirty="0" smtClean="0">
                <a:latin typeface="Arial" pitchFamily="34" charset="0"/>
                <a:cs typeface="Arial" pitchFamily="34" charset="0"/>
              </a:rPr>
              <a:t>Nymark-Punta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23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3752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Fritidsbebyggelse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 og turistformål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Kombinerte formål for samferdsel og infrastruktur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5" y="1605050"/>
            <a:ext cx="5019784" cy="3528448"/>
          </a:xfrm>
          <a:prstGeom prst="roundRect">
            <a:avLst>
              <a:gd name="adj" fmla="val 3882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524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747"/>
            <a:ext cx="9133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98723" y="5949280"/>
            <a:ext cx="740544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BFT 06: </a:t>
            </a:r>
            <a:r>
              <a:rPr lang="nb-NO" sz="2400" dirty="0"/>
              <a:t>Fritids- og </a:t>
            </a:r>
            <a:r>
              <a:rPr lang="nb-NO" sz="2400" dirty="0" smtClean="0"/>
              <a:t>turistformål</a:t>
            </a:r>
          </a:p>
          <a:p>
            <a:r>
              <a:rPr lang="nb-NO" sz="2400" b="1" dirty="0" smtClean="0"/>
              <a:t>SKF 1: </a:t>
            </a:r>
            <a:r>
              <a:rPr lang="nb-NO" sz="2400" dirty="0" smtClean="0"/>
              <a:t>Kombinerte formål samferdsel/teknisk infrastruktur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28911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509"/>
            <a:ext cx="9144000" cy="686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5949280"/>
            <a:ext cx="4292636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BFR 02 og 21: </a:t>
            </a:r>
            <a:r>
              <a:rPr lang="nb-NO" sz="2400" dirty="0" smtClean="0"/>
              <a:t>Fritidsbebyggelse</a:t>
            </a:r>
          </a:p>
          <a:p>
            <a:r>
              <a:rPr lang="nb-NO" sz="2400" b="1" dirty="0"/>
              <a:t>BFT </a:t>
            </a:r>
            <a:r>
              <a:rPr lang="nb-NO" sz="2400" b="1" dirty="0" smtClean="0"/>
              <a:t>03: </a:t>
            </a:r>
            <a:r>
              <a:rPr lang="nb-NO" sz="2400" dirty="0"/>
              <a:t>Fritids- og turistformål</a:t>
            </a:r>
          </a:p>
        </p:txBody>
      </p:sp>
    </p:spTree>
    <p:extLst>
      <p:ext uri="{BB962C8B-B14F-4D97-AF65-F5344CB8AC3E}">
        <p14:creationId xmlns:p14="http://schemas.microsoft.com/office/powerpoint/2010/main" val="103729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Reisadalen: </a:t>
            </a:r>
            <a:r>
              <a:rPr lang="nb-NO" sz="2800" b="1" dirty="0" smtClean="0">
                <a:latin typeface="Arial" pitchFamily="34" charset="0"/>
                <a:cs typeface="Arial" pitchFamily="34" charset="0"/>
              </a:rPr>
              <a:t>Bilto-Saraelv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26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3752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Fritids-bebyggelse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 og turistformål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9912" y="1616924"/>
            <a:ext cx="4917949" cy="4938255"/>
          </a:xfrm>
          <a:prstGeom prst="roundRect">
            <a:avLst>
              <a:gd name="adj" fmla="val 3532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81881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9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207356" y="260648"/>
            <a:ext cx="342854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BFR 01: </a:t>
            </a:r>
            <a:r>
              <a:rPr lang="nb-NO" sz="2400" dirty="0" smtClean="0"/>
              <a:t>Fritidsbebyggelse</a:t>
            </a:r>
          </a:p>
        </p:txBody>
      </p:sp>
    </p:spTree>
    <p:extLst>
      <p:ext uri="{BB962C8B-B14F-4D97-AF65-F5344CB8AC3E}">
        <p14:creationId xmlns:p14="http://schemas.microsoft.com/office/powerpoint/2010/main" val="293977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000"/>
            <a:ext cx="9144000" cy="68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203996" y="6178161"/>
            <a:ext cx="465267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BFT 02: </a:t>
            </a:r>
            <a:r>
              <a:rPr lang="nb-NO" sz="2800" dirty="0"/>
              <a:t>Fritids- og turistformål</a:t>
            </a:r>
          </a:p>
        </p:txBody>
      </p:sp>
    </p:spTree>
    <p:extLst>
      <p:ext uri="{BB962C8B-B14F-4D97-AF65-F5344CB8AC3E}">
        <p14:creationId xmlns:p14="http://schemas.microsoft.com/office/powerpoint/2010/main" val="418722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Hjellnes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29</a:t>
            </a:fld>
            <a:endParaRPr lang="nb-NO" dirty="0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b="1" dirty="0" smtClean="0">
                <a:latin typeface="Arial" pitchFamily="34" charset="0"/>
                <a:cs typeface="Arial" pitchFamily="34" charset="0"/>
              </a:rPr>
              <a:t>BN 4: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Nærings-bebyggelse</a:t>
            </a:r>
          </a:p>
          <a:p>
            <a:pPr>
              <a:lnSpc>
                <a:spcPct val="150000"/>
              </a:lnSpc>
            </a:pPr>
            <a:r>
              <a:rPr lang="nb-NO" b="1" dirty="0" smtClean="0">
                <a:latin typeface="Arial" pitchFamily="34" charset="0"/>
                <a:cs typeface="Arial" pitchFamily="34" charset="0"/>
              </a:rPr>
              <a:t>SHA 3: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Havn</a:t>
            </a:r>
          </a:p>
          <a:p>
            <a:pPr>
              <a:lnSpc>
                <a:spcPct val="150000"/>
              </a:lnSpc>
            </a:pPr>
            <a:r>
              <a:rPr lang="nb-NO" b="1" dirty="0" smtClean="0">
                <a:latin typeface="Arial" pitchFamily="34" charset="0"/>
                <a:cs typeface="Arial" pitchFamily="34" charset="0"/>
              </a:rPr>
              <a:t>VS 1: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Småbåthavn</a:t>
            </a:r>
          </a:p>
          <a:p>
            <a:pPr>
              <a:lnSpc>
                <a:spcPct val="150000"/>
              </a:lnSpc>
            </a:pPr>
            <a:r>
              <a:rPr lang="nb-NO" b="1" dirty="0" smtClean="0">
                <a:latin typeface="Arial" pitchFamily="34" charset="0"/>
                <a:cs typeface="Arial" pitchFamily="34" charset="0"/>
              </a:rPr>
              <a:t>SPA 2: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Parkering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55977" y="1593388"/>
            <a:ext cx="4373436" cy="5146427"/>
          </a:xfrm>
          <a:prstGeom prst="roundRect">
            <a:avLst>
              <a:gd name="adj" fmla="val 3482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7727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kstSylinder 27"/>
          <p:cNvSpPr txBox="1"/>
          <p:nvPr/>
        </p:nvSpPr>
        <p:spPr>
          <a:xfrm>
            <a:off x="2483768" y="5695430"/>
            <a:ext cx="4164245" cy="646986"/>
          </a:xfrm>
          <a:prstGeom prst="roundRect">
            <a:avLst/>
          </a:prstGeom>
          <a:solidFill>
            <a:srgbClr val="CD7D1C"/>
          </a:solidFill>
          <a:ln>
            <a:solidFill>
              <a:srgbClr val="A96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Sluttbehandling</a:t>
            </a:r>
            <a:endParaRPr lang="nb-NO" sz="1600" dirty="0"/>
          </a:p>
        </p:txBody>
      </p:sp>
      <p:sp>
        <p:nvSpPr>
          <p:cNvPr id="31" name="Pil ned 30"/>
          <p:cNvSpPr/>
          <p:nvPr/>
        </p:nvSpPr>
        <p:spPr>
          <a:xfrm>
            <a:off x="4309075" y="5558852"/>
            <a:ext cx="403321" cy="341103"/>
          </a:xfrm>
          <a:prstGeom prst="downArrow">
            <a:avLst/>
          </a:prstGeom>
          <a:solidFill>
            <a:srgbClr val="CD7D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Behandling av innspill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3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0" name="TekstSylinder 29"/>
          <p:cNvSpPr txBox="1"/>
          <p:nvPr/>
        </p:nvSpPr>
        <p:spPr>
          <a:xfrm>
            <a:off x="2483282" y="4952667"/>
            <a:ext cx="4164245" cy="646986"/>
          </a:xfrm>
          <a:prstGeom prst="roundRect">
            <a:avLst/>
          </a:prstGeom>
          <a:solidFill>
            <a:srgbClr val="CD7D1C"/>
          </a:solidFill>
          <a:ln>
            <a:solidFill>
              <a:srgbClr val="A96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Høring</a:t>
            </a:r>
            <a:endParaRPr lang="nb-NO" sz="1600" dirty="0"/>
          </a:p>
        </p:txBody>
      </p:sp>
      <p:sp>
        <p:nvSpPr>
          <p:cNvPr id="33" name="Pil ned 32"/>
          <p:cNvSpPr/>
          <p:nvPr/>
        </p:nvSpPr>
        <p:spPr>
          <a:xfrm>
            <a:off x="4308589" y="4816089"/>
            <a:ext cx="403321" cy="341103"/>
          </a:xfrm>
          <a:prstGeom prst="downArrow">
            <a:avLst/>
          </a:prstGeom>
          <a:solidFill>
            <a:srgbClr val="CD7D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TekstSylinder 28"/>
          <p:cNvSpPr txBox="1"/>
          <p:nvPr/>
        </p:nvSpPr>
        <p:spPr>
          <a:xfrm>
            <a:off x="2483047" y="4217550"/>
            <a:ext cx="4164245" cy="646986"/>
          </a:xfrm>
          <a:prstGeom prst="roundRect">
            <a:avLst/>
          </a:prstGeom>
          <a:solidFill>
            <a:srgbClr val="CD7D1C"/>
          </a:solidFill>
          <a:ln>
            <a:solidFill>
              <a:srgbClr val="A967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Politisk behandling</a:t>
            </a:r>
            <a:endParaRPr lang="nb-NO" sz="1600" dirty="0"/>
          </a:p>
        </p:txBody>
      </p:sp>
      <p:sp>
        <p:nvSpPr>
          <p:cNvPr id="16" name="Pil ned 15"/>
          <p:cNvSpPr/>
          <p:nvPr/>
        </p:nvSpPr>
        <p:spPr>
          <a:xfrm>
            <a:off x="4312695" y="4096009"/>
            <a:ext cx="403321" cy="341103"/>
          </a:xfrm>
          <a:prstGeom prst="downArrow">
            <a:avLst/>
          </a:prstGeom>
          <a:solidFill>
            <a:srgbClr val="6077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7" name="TekstSylinder 26"/>
          <p:cNvSpPr txBox="1"/>
          <p:nvPr/>
        </p:nvSpPr>
        <p:spPr>
          <a:xfrm>
            <a:off x="2496775" y="3497794"/>
            <a:ext cx="4164010" cy="646986"/>
          </a:xfrm>
          <a:prstGeom prst="roundRect">
            <a:avLst/>
          </a:prstGeom>
          <a:solidFill>
            <a:srgbClr val="607731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Faglig råd</a:t>
            </a:r>
            <a:endParaRPr lang="nb-NO" sz="1600" dirty="0"/>
          </a:p>
        </p:txBody>
      </p:sp>
      <p:sp>
        <p:nvSpPr>
          <p:cNvPr id="52" name="Pil ned 51"/>
          <p:cNvSpPr/>
          <p:nvPr/>
        </p:nvSpPr>
        <p:spPr>
          <a:xfrm>
            <a:off x="4325126" y="3133450"/>
            <a:ext cx="403321" cy="464132"/>
          </a:xfrm>
          <a:prstGeom prst="downArrow">
            <a:avLst/>
          </a:prstGeom>
          <a:solidFill>
            <a:srgbClr val="6077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TekstSylinder 23"/>
          <p:cNvSpPr txBox="1"/>
          <p:nvPr/>
        </p:nvSpPr>
        <p:spPr>
          <a:xfrm>
            <a:off x="3261843" y="2356894"/>
            <a:ext cx="2609012" cy="919401"/>
          </a:xfrm>
          <a:prstGeom prst="roundRect">
            <a:avLst/>
          </a:prstGeom>
          <a:solidFill>
            <a:srgbClr val="607731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dirty="0" smtClean="0"/>
              <a:t>Merknads-dokument</a:t>
            </a:r>
            <a:endParaRPr lang="nb-NO" sz="1200" dirty="0"/>
          </a:p>
        </p:txBody>
      </p:sp>
      <p:sp>
        <p:nvSpPr>
          <p:cNvPr id="53" name="Pil ned 52"/>
          <p:cNvSpPr/>
          <p:nvPr/>
        </p:nvSpPr>
        <p:spPr>
          <a:xfrm>
            <a:off x="6120402" y="3124122"/>
            <a:ext cx="403321" cy="464132"/>
          </a:xfrm>
          <a:prstGeom prst="downArrow">
            <a:avLst/>
          </a:prstGeom>
          <a:solidFill>
            <a:srgbClr val="60773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TekstSylinder 24"/>
          <p:cNvSpPr txBox="1"/>
          <p:nvPr/>
        </p:nvSpPr>
        <p:spPr>
          <a:xfrm>
            <a:off x="6120402" y="2356894"/>
            <a:ext cx="2609012" cy="919401"/>
          </a:xfrm>
          <a:prstGeom prst="roundRect">
            <a:avLst/>
          </a:prstGeom>
          <a:solidFill>
            <a:srgbClr val="607731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dirty="0" smtClean="0"/>
              <a:t>Konsekvens-vurdering</a:t>
            </a:r>
            <a:endParaRPr lang="nb-NO" sz="1200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467544" y="2354635"/>
            <a:ext cx="2609012" cy="510778"/>
          </a:xfrm>
          <a:prstGeom prst="roundRect">
            <a:avLst/>
          </a:prstGeom>
          <a:solidFill>
            <a:srgbClr val="607731"/>
          </a:solidFill>
          <a:ln>
            <a:solidFill>
              <a:srgbClr val="4F62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2400" dirty="0" smtClean="0"/>
              <a:t>Innspillsliste </a:t>
            </a:r>
            <a:endParaRPr lang="nb-NO" sz="1400" dirty="0"/>
          </a:p>
        </p:txBody>
      </p:sp>
      <p:sp>
        <p:nvSpPr>
          <p:cNvPr id="55" name="Pil ned 54"/>
          <p:cNvSpPr/>
          <p:nvPr/>
        </p:nvSpPr>
        <p:spPr>
          <a:xfrm>
            <a:off x="4308470" y="2004119"/>
            <a:ext cx="507308" cy="464132"/>
          </a:xfrm>
          <a:prstGeom prst="downArrow">
            <a:avLst/>
          </a:prstGeom>
          <a:solidFill>
            <a:srgbClr val="8799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Pil ned 55"/>
          <p:cNvSpPr/>
          <p:nvPr/>
        </p:nvSpPr>
        <p:spPr>
          <a:xfrm>
            <a:off x="2496775" y="2008082"/>
            <a:ext cx="507308" cy="464132"/>
          </a:xfrm>
          <a:prstGeom prst="downArrow">
            <a:avLst/>
          </a:prstGeom>
          <a:solidFill>
            <a:srgbClr val="8799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7" name="Pil ned 56"/>
          <p:cNvSpPr/>
          <p:nvPr/>
        </p:nvSpPr>
        <p:spPr>
          <a:xfrm>
            <a:off x="6120402" y="2018747"/>
            <a:ext cx="507308" cy="464132"/>
          </a:xfrm>
          <a:prstGeom prst="downArrow">
            <a:avLst/>
          </a:prstGeom>
          <a:solidFill>
            <a:srgbClr val="8799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kstSylinder 11"/>
          <p:cNvSpPr txBox="1"/>
          <p:nvPr/>
        </p:nvSpPr>
        <p:spPr>
          <a:xfrm>
            <a:off x="2483282" y="1507174"/>
            <a:ext cx="4166136" cy="646986"/>
          </a:xfrm>
          <a:prstGeom prst="roundRect">
            <a:avLst/>
          </a:prstGeom>
          <a:solidFill>
            <a:srgbClr val="8799AC"/>
          </a:solidFill>
          <a:ln>
            <a:solidFill>
              <a:srgbClr val="697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3200" dirty="0" smtClean="0"/>
              <a:t>Innspill </a:t>
            </a:r>
            <a:endParaRPr lang="nb-NO" dirty="0"/>
          </a:p>
        </p:txBody>
      </p:sp>
      <p:pic>
        <p:nvPicPr>
          <p:cNvPr id="1029" name="Picture 5" descr="C:\Users\hhe0208\AppData\Local\Microsoft\Windows\Temporary Internet Files\Content.IE5\YAWEEA5N\MC900441456[1]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3658" y="1538391"/>
            <a:ext cx="1232034" cy="4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he0208\AppData\Local\Microsoft\Windows\Temporary Internet Files\Content.IE5\TUWGWSA8\MC900441455[1]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69248" y="1484784"/>
            <a:ext cx="1131613" cy="51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Pil mot venstre og høyre 58"/>
          <p:cNvSpPr/>
          <p:nvPr/>
        </p:nvSpPr>
        <p:spPr>
          <a:xfrm>
            <a:off x="5705149" y="2694921"/>
            <a:ext cx="579780" cy="195766"/>
          </a:xfrm>
          <a:prstGeom prst="leftRightArrow">
            <a:avLst/>
          </a:prstGeom>
          <a:solidFill>
            <a:srgbClr val="60773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63" name="Pil mot venstre og høyre 2062"/>
          <p:cNvSpPr/>
          <p:nvPr/>
        </p:nvSpPr>
        <p:spPr>
          <a:xfrm>
            <a:off x="2906088" y="2492896"/>
            <a:ext cx="504056" cy="202025"/>
          </a:xfrm>
          <a:prstGeom prst="leftRightArrow">
            <a:avLst/>
          </a:prstGeom>
          <a:solidFill>
            <a:srgbClr val="60773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82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Sørkjosen nord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30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50704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Småbåthavn (utvidelse)</a:t>
            </a:r>
          </a:p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Flyplass (utvidelsesmulighet)</a:t>
            </a:r>
          </a:p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Ny vei til næringsområdet</a:t>
            </a:r>
          </a:p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Næring</a:t>
            </a:r>
          </a:p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Forretning</a:t>
            </a:r>
          </a:p>
          <a:p>
            <a:pPr>
              <a:lnSpc>
                <a:spcPct val="150000"/>
              </a:lnSpc>
            </a:pPr>
            <a:r>
              <a:rPr lang="nb-NO" sz="1900" dirty="0" smtClean="0">
                <a:latin typeface="Arial" pitchFamily="34" charset="0"/>
                <a:cs typeface="Arial" pitchFamily="34" charset="0"/>
              </a:rPr>
              <a:t>Boliger</a:t>
            </a: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0497" y="1628800"/>
            <a:ext cx="4949502" cy="5056584"/>
          </a:xfrm>
          <a:prstGeom prst="roundRect">
            <a:avLst>
              <a:gd name="adj" fmla="val 2596"/>
            </a:avLst>
          </a:prstGeom>
          <a:solidFill>
            <a:srgbClr val="FFFFFF">
              <a:shade val="85000"/>
            </a:srgbClr>
          </a:solidFill>
          <a:ln>
            <a:solidFill>
              <a:srgbClr val="8799AC"/>
            </a:solidFill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22342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4592"/>
            <a:ext cx="9144001" cy="688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116632"/>
            <a:ext cx="3672408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600" b="1" dirty="0" smtClean="0"/>
              <a:t>VS 2 og 3: </a:t>
            </a:r>
            <a:r>
              <a:rPr lang="nb-NO" sz="1600" dirty="0" smtClean="0"/>
              <a:t>Småbåthavn</a:t>
            </a:r>
          </a:p>
          <a:p>
            <a:r>
              <a:rPr lang="nb-NO" sz="1600" b="1" dirty="0" smtClean="0"/>
              <a:t>SL 1: </a:t>
            </a:r>
            <a:r>
              <a:rPr lang="nb-NO" sz="1600" dirty="0" smtClean="0"/>
              <a:t>Lufthavn</a:t>
            </a:r>
            <a:endParaRPr lang="nb-NO" sz="1600" dirty="0"/>
          </a:p>
          <a:p>
            <a:r>
              <a:rPr lang="nb-NO" sz="1600" b="1" dirty="0" smtClean="0"/>
              <a:t>BKB 1: </a:t>
            </a:r>
            <a:r>
              <a:rPr lang="nb-NO" sz="1600" dirty="0" smtClean="0"/>
              <a:t>Kombinerte formål bygg og anlegg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39086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4592"/>
            <a:ext cx="9144000" cy="685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116632"/>
            <a:ext cx="266429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000" b="1" dirty="0" smtClean="0"/>
              <a:t>SV 3: </a:t>
            </a:r>
            <a:r>
              <a:rPr lang="nb-NO" sz="2000" dirty="0" smtClean="0"/>
              <a:t>Veg</a:t>
            </a:r>
          </a:p>
          <a:p>
            <a:r>
              <a:rPr lang="nb-NO" sz="2000" b="1" dirty="0" smtClean="0"/>
              <a:t>S 2, 3 og 4: </a:t>
            </a:r>
            <a:r>
              <a:rPr lang="nb-NO" sz="2000" dirty="0" smtClean="0"/>
              <a:t>Samferdsel og teknisk infrastruktur</a:t>
            </a:r>
            <a:endParaRPr lang="nb-NO" sz="2000" dirty="0"/>
          </a:p>
          <a:p>
            <a:r>
              <a:rPr lang="nb-NO" sz="2000" b="1" dirty="0" smtClean="0"/>
              <a:t>BF </a:t>
            </a:r>
            <a:r>
              <a:rPr lang="nb-NO" sz="2000" b="1" dirty="0"/>
              <a:t>3: </a:t>
            </a:r>
            <a:r>
              <a:rPr lang="nb-NO" sz="2000" dirty="0" smtClean="0"/>
              <a:t>Forretninger</a:t>
            </a:r>
            <a:endParaRPr lang="nb-NO" sz="2000" dirty="0"/>
          </a:p>
          <a:p>
            <a:r>
              <a:rPr lang="nb-NO" sz="2000" b="1" dirty="0" smtClean="0"/>
              <a:t>SPA 04: </a:t>
            </a:r>
            <a:r>
              <a:rPr lang="nb-NO" sz="2000" dirty="0" smtClean="0"/>
              <a:t>Parkering</a:t>
            </a:r>
          </a:p>
          <a:p>
            <a:r>
              <a:rPr lang="nb-NO" sz="2000" b="1" dirty="0" smtClean="0"/>
              <a:t>GP 1: </a:t>
            </a:r>
            <a:r>
              <a:rPr lang="nb-NO" sz="2000" dirty="0" smtClean="0"/>
              <a:t>Park</a:t>
            </a:r>
            <a:endParaRPr lang="nb-NO" sz="2000" b="1" dirty="0"/>
          </a:p>
        </p:txBody>
      </p:sp>
    </p:spTree>
    <p:extLst>
      <p:ext uri="{BB962C8B-B14F-4D97-AF65-F5344CB8AC3E}">
        <p14:creationId xmlns:p14="http://schemas.microsoft.com/office/powerpoint/2010/main" val="409031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767" y="5517232"/>
            <a:ext cx="353538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14: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BN 07: </a:t>
            </a:r>
            <a:r>
              <a:rPr lang="nb-NO" sz="2400" dirty="0" smtClean="0"/>
              <a:t>Næringsbebyggelse</a:t>
            </a:r>
          </a:p>
          <a:p>
            <a:r>
              <a:rPr lang="nb-NO" sz="2400" b="1" dirty="0" smtClean="0"/>
              <a:t>SV 4: </a:t>
            </a:r>
            <a:r>
              <a:rPr lang="nb-NO" sz="2400" dirty="0" smtClean="0"/>
              <a:t>Veg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8841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874"/>
            <a:ext cx="9144000" cy="686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4831656"/>
            <a:ext cx="288032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BN 9 og 19: </a:t>
            </a:r>
            <a:r>
              <a:rPr lang="nb-NO" sz="2400" dirty="0" smtClean="0"/>
              <a:t>Næringsbebyggelse</a:t>
            </a:r>
          </a:p>
          <a:p>
            <a:r>
              <a:rPr lang="nb-NO" sz="2400" b="1" dirty="0" smtClean="0"/>
              <a:t>BF 05: </a:t>
            </a:r>
            <a:r>
              <a:rPr lang="nb-NO" sz="2400" dirty="0" smtClean="0"/>
              <a:t>Forretninger</a:t>
            </a:r>
          </a:p>
          <a:p>
            <a:r>
              <a:rPr lang="nb-NO" sz="2400" b="1" dirty="0" smtClean="0"/>
              <a:t>B 42: </a:t>
            </a:r>
            <a:r>
              <a:rPr lang="nb-NO" sz="2400" dirty="0" smtClean="0"/>
              <a:t>Boligbebyggelse</a:t>
            </a:r>
          </a:p>
          <a:p>
            <a:r>
              <a:rPr lang="nb-NO" sz="2400" b="1" dirty="0" smtClean="0"/>
              <a:t>SL 2: </a:t>
            </a:r>
            <a:r>
              <a:rPr lang="nb-NO" sz="2400" dirty="0" smtClean="0"/>
              <a:t>Lufthavn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5370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79512" y="188640"/>
            <a:ext cx="295232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15: </a:t>
            </a:r>
            <a:r>
              <a:rPr lang="nb-NO" sz="2400" dirty="0" smtClean="0"/>
              <a:t>Boligbebyggelse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02161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Sørkjosen sør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36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3752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Gang-/sykkelvei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Turisme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Parkering</a:t>
            </a: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3866" y="1628800"/>
            <a:ext cx="4992392" cy="4032448"/>
          </a:xfrm>
          <a:prstGeom prst="roundRect">
            <a:avLst>
              <a:gd name="adj" fmla="val 270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6059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8"/>
            <a:ext cx="9144000" cy="685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436096" y="116632"/>
            <a:ext cx="3593956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SHS 1: </a:t>
            </a:r>
            <a:r>
              <a:rPr lang="nb-NO" sz="2400" dirty="0" smtClean="0"/>
              <a:t>Gang-/sykkelvei</a:t>
            </a:r>
          </a:p>
          <a:p>
            <a:r>
              <a:rPr lang="nb-NO" sz="2400" b="1" dirty="0" smtClean="0"/>
              <a:t>SPA 10: </a:t>
            </a:r>
            <a:r>
              <a:rPr lang="nb-NO" sz="2400" dirty="0" smtClean="0"/>
              <a:t>Parkering</a:t>
            </a:r>
            <a:endParaRPr lang="nb-NO" sz="2400" dirty="0"/>
          </a:p>
          <a:p>
            <a:r>
              <a:rPr lang="nb-NO" sz="2400" b="1" dirty="0" smtClean="0"/>
              <a:t>S 06: </a:t>
            </a:r>
            <a:r>
              <a:rPr lang="nb-NO" sz="2400" dirty="0" smtClean="0"/>
              <a:t>Samferdsel og teknisk infrastruktur</a:t>
            </a:r>
            <a:endParaRPr lang="nb-NO" sz="2400" dirty="0"/>
          </a:p>
          <a:p>
            <a:r>
              <a:rPr lang="nb-NO" sz="2400" b="1" dirty="0" smtClean="0"/>
              <a:t>BFT 12: </a:t>
            </a:r>
            <a:r>
              <a:rPr lang="nb-NO" sz="2400" dirty="0" smtClean="0"/>
              <a:t>Fritids- og turistformål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005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Storslett vest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38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18856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Boligbebyggelse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Næringsbebyggelse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 og turistformål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Parkering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Bro</a:t>
            </a: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Bild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1605050"/>
            <a:ext cx="3509342" cy="5181795"/>
          </a:xfrm>
          <a:prstGeom prst="roundRect">
            <a:avLst>
              <a:gd name="adj" fmla="val 3518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2092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946" y="0"/>
            <a:ext cx="9160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4683" y="5541039"/>
            <a:ext cx="353121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19-21: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BN 12: </a:t>
            </a:r>
            <a:r>
              <a:rPr lang="nb-NO" sz="2400" dirty="0" smtClean="0"/>
              <a:t>Næringsbebyggelse</a:t>
            </a:r>
          </a:p>
          <a:p>
            <a:r>
              <a:rPr lang="nb-NO" sz="2400" b="1" dirty="0" smtClean="0"/>
              <a:t>GN 1: </a:t>
            </a:r>
            <a:r>
              <a:rPr lang="nb-NO" sz="2400" dirty="0" smtClean="0"/>
              <a:t>Naturområde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85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Muligheter til å påvirke planen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4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69382" cy="4925144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b-NO" sz="2400" b="1" u="sng" dirty="0" smtClean="0">
                <a:latin typeface="Arial" pitchFamily="34" charset="0"/>
                <a:cs typeface="Arial" pitchFamily="34" charset="0"/>
              </a:rPr>
              <a:t>Alle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1800" dirty="0" smtClean="0">
                <a:latin typeface="Arial" pitchFamily="34" charset="0"/>
                <a:cs typeface="Arial" pitchFamily="34" charset="0"/>
              </a:rPr>
              <a:t>(private, lag og foreninger m.fl.)</a:t>
            </a:r>
          </a:p>
          <a:p>
            <a:pPr lvl="1">
              <a:lnSpc>
                <a:spcPct val="150000"/>
              </a:lnSpc>
            </a:pPr>
            <a:r>
              <a:rPr lang="nb-NO" sz="1800" dirty="0" err="1" smtClean="0">
                <a:latin typeface="Arial" pitchFamily="34" charset="0"/>
                <a:cs typeface="Arial" pitchFamily="34" charset="0"/>
              </a:rPr>
              <a:t>Innspillsrett</a:t>
            </a:r>
            <a:r>
              <a:rPr lang="nb-NO" sz="1800" dirty="0">
                <a:latin typeface="Arial" pitchFamily="34" charset="0"/>
                <a:cs typeface="Arial" pitchFamily="34" charset="0"/>
              </a:rPr>
              <a:t> </a:t>
            </a:r>
            <a:endParaRPr lang="nb-NO" sz="1800" dirty="0" smtClean="0"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150000"/>
              </a:lnSpc>
            </a:pPr>
            <a:r>
              <a:rPr lang="nb-NO" sz="1600" dirty="0" smtClean="0">
                <a:latin typeface="Arial" pitchFamily="34" charset="0"/>
                <a:cs typeface="Arial" pitchFamily="34" charset="0"/>
              </a:rPr>
              <a:t>Kan gi positive/negative innspill og forslag til alle områder av planen. (Skriftlig og begrunnet)</a:t>
            </a:r>
          </a:p>
          <a:p>
            <a:pPr>
              <a:lnSpc>
                <a:spcPct val="150000"/>
              </a:lnSpc>
            </a:pP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Grunneiere</a:t>
            </a:r>
          </a:p>
          <a:p>
            <a:pPr lvl="1">
              <a:lnSpc>
                <a:spcPct val="150000"/>
              </a:lnSpc>
            </a:pPr>
            <a:r>
              <a:rPr lang="nb-NO" sz="1800" dirty="0" smtClean="0">
                <a:latin typeface="Arial" pitchFamily="34" charset="0"/>
                <a:cs typeface="Arial" pitchFamily="34" charset="0"/>
              </a:rPr>
              <a:t>Innløsningsrett </a:t>
            </a:r>
          </a:p>
          <a:p>
            <a:pPr lvl="2">
              <a:lnSpc>
                <a:spcPct val="150000"/>
              </a:lnSpc>
            </a:pPr>
            <a:r>
              <a:rPr lang="nb-NO" sz="1600" dirty="0" smtClean="0">
                <a:latin typeface="Arial" pitchFamily="34" charset="0"/>
                <a:cs typeface="Arial" pitchFamily="34" charset="0"/>
              </a:rPr>
              <a:t>Kan kreve innløsning av beslaglagt areal på egen eiendom.</a:t>
            </a:r>
          </a:p>
          <a:p>
            <a:pPr>
              <a:lnSpc>
                <a:spcPct val="150000"/>
              </a:lnSpc>
            </a:pP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Offentlige myndigheter</a:t>
            </a:r>
          </a:p>
          <a:p>
            <a:pPr lvl="1">
              <a:lnSpc>
                <a:spcPct val="150000"/>
              </a:lnSpc>
            </a:pPr>
            <a:r>
              <a:rPr lang="nb-NO" sz="1800" dirty="0" smtClean="0">
                <a:latin typeface="Arial" pitchFamily="34" charset="0"/>
                <a:cs typeface="Arial" pitchFamily="34" charset="0"/>
              </a:rPr>
              <a:t>Innsigelsesrett</a:t>
            </a:r>
          </a:p>
          <a:p>
            <a:pPr lvl="2">
              <a:lnSpc>
                <a:spcPct val="150000"/>
              </a:lnSpc>
            </a:pPr>
            <a:r>
              <a:rPr lang="nb-NO" sz="1600" dirty="0" smtClean="0">
                <a:latin typeface="Arial" pitchFamily="34" charset="0"/>
                <a:cs typeface="Arial" pitchFamily="34" charset="0"/>
              </a:rPr>
              <a:t>Kan nekte utbygging av arealer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5392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"/>
            <a:ext cx="9144000" cy="684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107504" y="116632"/>
            <a:ext cx="280831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BFT 13 og 14: </a:t>
            </a:r>
            <a:r>
              <a:rPr lang="nb-NO" sz="2400" dirty="0" smtClean="0"/>
              <a:t>Fritids- og turistformål</a:t>
            </a:r>
            <a:endParaRPr lang="nb-NO" sz="2400" dirty="0"/>
          </a:p>
          <a:p>
            <a:r>
              <a:rPr lang="nb-NO" sz="2400" b="1" dirty="0" smtClean="0"/>
              <a:t>SPA 10: </a:t>
            </a:r>
            <a:r>
              <a:rPr lang="nb-NO" sz="2400" dirty="0" smtClean="0"/>
              <a:t>Parkering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96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5292080" y="5157192"/>
            <a:ext cx="3743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23: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SKF 3 og 6: </a:t>
            </a:r>
            <a:r>
              <a:rPr lang="nb-NO" sz="2400" dirty="0" smtClean="0"/>
              <a:t>Kombinerte formål samferdsel og teknisk infrastruktur (ny bro)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25331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Storslett nordøst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42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3752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Gravlund</a:t>
            </a:r>
            <a:endParaRPr lang="nb-NO" sz="3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Nærings-bebyggelse</a:t>
            </a:r>
            <a:endParaRPr lang="nb-NO" sz="3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Bolig-bebyggelse</a:t>
            </a: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Gang-/sykkelvei</a:t>
            </a:r>
            <a:endParaRPr lang="nb-NO" sz="3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4" y="1613676"/>
            <a:ext cx="5083389" cy="4110954"/>
          </a:xfrm>
          <a:prstGeom prst="roundRect">
            <a:avLst>
              <a:gd name="adj" fmla="val 2718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075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758"/>
            <a:ext cx="9144000" cy="687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07504" y="5517232"/>
            <a:ext cx="374315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26 og 27: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BGU 2: </a:t>
            </a:r>
            <a:r>
              <a:rPr lang="nb-NO" sz="2400" dirty="0" smtClean="0"/>
              <a:t>Gravlund</a:t>
            </a:r>
          </a:p>
          <a:p>
            <a:r>
              <a:rPr lang="nb-NO" sz="2400" b="1" dirty="0" smtClean="0"/>
              <a:t>BN 13: </a:t>
            </a:r>
            <a:r>
              <a:rPr lang="nb-NO" sz="2400" dirty="0" smtClean="0"/>
              <a:t>Næringsbebyggelse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5573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Storslett øst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44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137520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Nærings- og forretningsareal</a:t>
            </a: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Parkering</a:t>
            </a:r>
            <a:endParaRPr lang="nb-NO" sz="33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3300" dirty="0">
                <a:latin typeface="Arial" pitchFamily="34" charset="0"/>
                <a:cs typeface="Arial" pitchFamily="34" charset="0"/>
              </a:rPr>
              <a:t>Boligfelt</a:t>
            </a:r>
          </a:p>
          <a:p>
            <a:pPr>
              <a:lnSpc>
                <a:spcPct val="150000"/>
              </a:lnSpc>
            </a:pPr>
            <a:r>
              <a:rPr lang="nb-NO" sz="3300" dirty="0">
                <a:latin typeface="Arial" pitchFamily="34" charset="0"/>
                <a:cs typeface="Arial" pitchFamily="34" charset="0"/>
              </a:rPr>
              <a:t>Barnehager</a:t>
            </a:r>
          </a:p>
          <a:p>
            <a:pPr>
              <a:lnSpc>
                <a:spcPct val="150000"/>
              </a:lnSpc>
            </a:pPr>
            <a:r>
              <a:rPr lang="nb-NO" sz="3300" dirty="0">
                <a:latin typeface="Arial" pitchFamily="34" charset="0"/>
                <a:cs typeface="Arial" pitchFamily="34" charset="0"/>
              </a:rPr>
              <a:t>Barneskole</a:t>
            </a: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Omsorgsboliger</a:t>
            </a:r>
          </a:p>
          <a:p>
            <a:pPr>
              <a:lnSpc>
                <a:spcPct val="150000"/>
              </a:lnSpc>
            </a:pPr>
            <a:r>
              <a:rPr lang="nb-NO" sz="3300" dirty="0" smtClean="0">
                <a:latin typeface="Arial" pitchFamily="34" charset="0"/>
                <a:cs typeface="Arial" pitchFamily="34" charset="0"/>
              </a:rPr>
              <a:t>Stedsutviklingsplanen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4" y="1628800"/>
            <a:ext cx="5021510" cy="4068710"/>
          </a:xfrm>
          <a:prstGeom prst="roundRect">
            <a:avLst>
              <a:gd name="adj" fmla="val 2657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6146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9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98965" y="5229200"/>
            <a:ext cx="3743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31: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/>
              <a:t>BF 4: </a:t>
            </a:r>
            <a:r>
              <a:rPr lang="nb-NO" sz="2400" dirty="0"/>
              <a:t>Forretninger</a:t>
            </a:r>
          </a:p>
          <a:p>
            <a:r>
              <a:rPr lang="nb-NO" sz="2400" b="1" dirty="0" smtClean="0"/>
              <a:t>BN 15: </a:t>
            </a:r>
            <a:r>
              <a:rPr lang="nb-NO" sz="2400" dirty="0" smtClean="0"/>
              <a:t>Næringsbebyggelse</a:t>
            </a:r>
          </a:p>
          <a:p>
            <a:r>
              <a:rPr lang="nb-NO" sz="2400" b="1" dirty="0" smtClean="0"/>
              <a:t>SPA 10-12: </a:t>
            </a:r>
            <a:r>
              <a:rPr lang="nb-NO" sz="2400" dirty="0" smtClean="0"/>
              <a:t>Parkering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9854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236" y="0"/>
            <a:ext cx="9176236" cy="685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98965" y="6165304"/>
            <a:ext cx="37431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32: </a:t>
            </a:r>
            <a:r>
              <a:rPr lang="nb-NO" sz="2400" dirty="0" smtClean="0"/>
              <a:t>Boligbebyggelse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25941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1034"/>
            <a:ext cx="9144000" cy="686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33502" y="44624"/>
            <a:ext cx="374315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33: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SHS 2: </a:t>
            </a:r>
            <a:r>
              <a:rPr lang="nb-NO" sz="2400" dirty="0" smtClean="0"/>
              <a:t>Gang-/sykkelvei</a:t>
            </a:r>
          </a:p>
          <a:p>
            <a:r>
              <a:rPr lang="nb-NO" sz="2400" b="1" dirty="0" smtClean="0"/>
              <a:t>SPA 13: </a:t>
            </a:r>
            <a:r>
              <a:rPr lang="nb-NO" sz="2400" dirty="0" smtClean="0"/>
              <a:t>Parkering</a:t>
            </a:r>
          </a:p>
          <a:p>
            <a:r>
              <a:rPr lang="nb-NO" sz="2400" b="1" dirty="0" smtClean="0"/>
              <a:t>BOP </a:t>
            </a:r>
            <a:r>
              <a:rPr lang="nb-NO" sz="2400" b="1" dirty="0"/>
              <a:t>08-11: </a:t>
            </a:r>
            <a:r>
              <a:rPr lang="nb-NO" sz="2400" dirty="0"/>
              <a:t>Offentlig/privat </a:t>
            </a:r>
            <a:r>
              <a:rPr lang="nb-NO" sz="2400" dirty="0" smtClean="0"/>
              <a:t>tjenesteyting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8345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8"/>
            <a:ext cx="9144000" cy="68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3502" y="44624"/>
            <a:ext cx="3314362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2400" b="1" dirty="0" smtClean="0"/>
              <a:t>B 35-36: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SHS 4: </a:t>
            </a:r>
            <a:r>
              <a:rPr lang="nb-NO" sz="2400" dirty="0" smtClean="0"/>
              <a:t>Gang-/sykkelvei</a:t>
            </a:r>
          </a:p>
          <a:p>
            <a:r>
              <a:rPr lang="nb-NO" sz="2400" b="1" dirty="0" smtClean="0"/>
              <a:t>BOP 13: </a:t>
            </a:r>
            <a:r>
              <a:rPr lang="nb-NO" sz="2400" dirty="0"/>
              <a:t>Offentlig/privat </a:t>
            </a:r>
            <a:r>
              <a:rPr lang="nb-NO" sz="2400" dirty="0" smtClean="0"/>
              <a:t>tjenesteyting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37187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0503" y="44624"/>
            <a:ext cx="3061338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nb-NO" sz="2400" b="1" dirty="0" smtClean="0"/>
              <a:t>BS 1: </a:t>
            </a:r>
            <a:r>
              <a:rPr lang="nb-NO" sz="2400" dirty="0" smtClean="0"/>
              <a:t>Sentrumsformål</a:t>
            </a:r>
            <a:endParaRPr lang="nb-NO" sz="2400" dirty="0"/>
          </a:p>
          <a:p>
            <a:r>
              <a:rPr lang="nb-NO" sz="2400" b="1" dirty="0" smtClean="0"/>
              <a:t>SHS 3: </a:t>
            </a:r>
            <a:r>
              <a:rPr lang="nb-NO" sz="2400" dirty="0" smtClean="0"/>
              <a:t>Gang-/sykkelvei</a:t>
            </a:r>
          </a:p>
          <a:p>
            <a:r>
              <a:rPr lang="nb-NO" sz="2400" b="1" dirty="0"/>
              <a:t>SPA 14-16: </a:t>
            </a:r>
            <a:r>
              <a:rPr lang="nb-NO" sz="2400" dirty="0"/>
              <a:t>Parkering</a:t>
            </a:r>
          </a:p>
          <a:p>
            <a:r>
              <a:rPr lang="nb-NO" sz="2400" b="1" dirty="0"/>
              <a:t>SV 7: </a:t>
            </a:r>
            <a:r>
              <a:rPr lang="nb-NO" sz="2400" dirty="0" smtClean="0"/>
              <a:t>Veg</a:t>
            </a:r>
            <a:endParaRPr lang="nb-NO" sz="2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70502" y="5589240"/>
            <a:ext cx="428547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nb-NO" sz="2400" b="1" dirty="0" smtClean="0"/>
              <a:t>BN 16-17: </a:t>
            </a:r>
            <a:r>
              <a:rPr lang="nb-NO" sz="2400" dirty="0" smtClean="0"/>
              <a:t>Næringsbebyggelse</a:t>
            </a:r>
          </a:p>
          <a:p>
            <a:r>
              <a:rPr lang="nb-NO" sz="2400" b="1" dirty="0" smtClean="0"/>
              <a:t>SKF 6: </a:t>
            </a:r>
            <a:r>
              <a:rPr lang="nb-NO" sz="2400" dirty="0" smtClean="0"/>
              <a:t>Kombinerte formål samferdsel/teknisk infrastruktur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5274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</a:t>
            </a:fld>
            <a:endParaRPr lang="nb-NO"/>
          </a:p>
        </p:txBody>
      </p:sp>
      <p:graphicFrame>
        <p:nvGraphicFramePr>
          <p:cNvPr id="3" name="Plassholder for innhold 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2982444"/>
              </p:ext>
            </p:extLst>
          </p:nvPr>
        </p:nvGraphicFramePr>
        <p:xfrm>
          <a:off x="457200" y="260648"/>
          <a:ext cx="8272463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Gruppe 10"/>
          <p:cNvGrpSpPr/>
          <p:nvPr/>
        </p:nvGrpSpPr>
        <p:grpSpPr>
          <a:xfrm>
            <a:off x="6865012" y="4653136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pic>
        <p:nvPicPr>
          <p:cNvPr id="29" name="Bild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24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Rett linje 3"/>
          <p:cNvCxnSpPr/>
          <p:nvPr/>
        </p:nvCxnSpPr>
        <p:spPr>
          <a:xfrm>
            <a:off x="5436096" y="1340768"/>
            <a:ext cx="720080" cy="0"/>
          </a:xfrm>
          <a:prstGeom prst="line">
            <a:avLst/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220072" y="44624"/>
            <a:ext cx="385342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nb-NO" sz="2400" b="1" dirty="0" smtClean="0"/>
              <a:t>BOP 11, 12 og 15: </a:t>
            </a:r>
            <a:r>
              <a:rPr lang="nb-NO" sz="2400" dirty="0" smtClean="0"/>
              <a:t>Offentlig/ privat tjenesteyting</a:t>
            </a:r>
            <a:endParaRPr lang="nb-NO" sz="2400" dirty="0"/>
          </a:p>
          <a:p>
            <a:r>
              <a:rPr lang="nb-NO" sz="2400" b="1" dirty="0" smtClean="0"/>
              <a:t>B 34: </a:t>
            </a:r>
            <a:r>
              <a:rPr lang="nb-NO" sz="2400" dirty="0" smtClean="0"/>
              <a:t>Boligbebyggelse</a:t>
            </a:r>
          </a:p>
        </p:txBody>
      </p:sp>
    </p:spTree>
    <p:extLst>
      <p:ext uri="{BB962C8B-B14F-4D97-AF65-F5344CB8AC3E}">
        <p14:creationId xmlns:p14="http://schemas.microsoft.com/office/powerpoint/2010/main" val="19324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Saga - Tømmernes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51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0744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Idrett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Friområde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Boligbebyggelse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Parkering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Gang- og sykkelsti</a:t>
            </a: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1" y="1611548"/>
            <a:ext cx="4604509" cy="4110955"/>
          </a:xfrm>
          <a:prstGeom prst="roundRect">
            <a:avLst>
              <a:gd name="adj" fmla="val 3348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106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0503" y="5589240"/>
            <a:ext cx="306133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nb-NO" sz="2400" b="1" dirty="0" smtClean="0"/>
              <a:t>B 37: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SHS 5: </a:t>
            </a:r>
            <a:r>
              <a:rPr lang="nb-NO" sz="2400" dirty="0" smtClean="0"/>
              <a:t>Gang-/sykkelvei</a:t>
            </a:r>
          </a:p>
          <a:p>
            <a:r>
              <a:rPr lang="nb-NO" sz="2400" b="1" dirty="0" smtClean="0"/>
              <a:t>BIA 8: </a:t>
            </a:r>
            <a:r>
              <a:rPr lang="nb-NO" sz="2400" dirty="0" smtClean="0"/>
              <a:t>Idrett (travbane)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63850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68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70503" y="44624"/>
            <a:ext cx="3349369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D7D1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nb-NO" sz="2400" b="1" dirty="0" smtClean="0"/>
              <a:t>B 24-25: </a:t>
            </a:r>
            <a:r>
              <a:rPr lang="nb-NO" sz="2400" dirty="0" smtClean="0"/>
              <a:t>Boligbebyggelse</a:t>
            </a:r>
            <a:endParaRPr lang="nb-NO" sz="2400" dirty="0"/>
          </a:p>
          <a:p>
            <a:r>
              <a:rPr lang="nb-NO" sz="2400" b="1" dirty="0" smtClean="0"/>
              <a:t>SV 05: </a:t>
            </a:r>
            <a:r>
              <a:rPr lang="nb-NO" sz="2400" dirty="0"/>
              <a:t>V</a:t>
            </a:r>
            <a:r>
              <a:rPr lang="nb-NO" sz="2400" dirty="0" smtClean="0"/>
              <a:t>eg</a:t>
            </a:r>
          </a:p>
          <a:p>
            <a:r>
              <a:rPr lang="nb-NO" sz="2400" b="1" dirty="0"/>
              <a:t>SPA </a:t>
            </a:r>
            <a:r>
              <a:rPr lang="nb-NO" sz="2400" b="1" dirty="0" smtClean="0"/>
              <a:t>8-9: </a:t>
            </a:r>
            <a:r>
              <a:rPr lang="nb-NO" sz="2400" dirty="0"/>
              <a:t>Parkering</a:t>
            </a:r>
          </a:p>
          <a:p>
            <a:r>
              <a:rPr lang="nb-NO" sz="2400" b="1" dirty="0" smtClean="0"/>
              <a:t>GF 6: </a:t>
            </a:r>
            <a:r>
              <a:rPr lang="nb-NO" sz="2400" dirty="0" smtClean="0"/>
              <a:t>Friområde</a:t>
            </a:r>
          </a:p>
          <a:p>
            <a:r>
              <a:rPr lang="nb-NO" sz="2400" b="1" dirty="0" smtClean="0"/>
              <a:t>BIA 6-7: </a:t>
            </a:r>
            <a:r>
              <a:rPr lang="nb-NO" sz="2400" dirty="0" smtClean="0"/>
              <a:t>Idrett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08399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Oppsummering </a:t>
            </a:r>
            <a:r>
              <a:rPr lang="nb-NO" sz="3200" b="1" u="sng" dirty="0" smtClean="0">
                <a:latin typeface="Arial" pitchFamily="34" charset="0"/>
                <a:cs typeface="Arial" pitchFamily="34" charset="0"/>
              </a:rPr>
              <a:t>nye</a:t>
            </a:r>
            <a:r>
              <a:rPr lang="nb-NO" sz="3200" b="1" dirty="0" smtClean="0">
                <a:latin typeface="Arial" pitchFamily="34" charset="0"/>
                <a:cs typeface="Arial" pitchFamily="34" charset="0"/>
              </a:rPr>
              <a:t> arealer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54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792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Boligbebyggelse: 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19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539 daa, 374 tomter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Fritidsbebyggelse: 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10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372daa, 101 </a:t>
            </a:r>
            <a:r>
              <a:rPr lang="nb-NO" dirty="0">
                <a:latin typeface="Arial" pitchFamily="34" charset="0"/>
                <a:cs typeface="Arial" pitchFamily="34" charset="0"/>
              </a:rPr>
              <a:t>tomter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Forretninger: 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51 daa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Næringsbebyggelse: 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241 daa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Plassholder for innhold 12"/>
          <p:cNvSpPr>
            <a:spLocks noGrp="1"/>
          </p:cNvSpPr>
          <p:nvPr>
            <p:ph sz="half" idx="1"/>
          </p:nvPr>
        </p:nvSpPr>
        <p:spPr>
          <a:xfrm>
            <a:off x="4663464" y="1619072"/>
            <a:ext cx="4042792" cy="5050288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Fritids- og turistformål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9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192 daa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Råstoffutvinning: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36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daa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Offentlig eller privat tjenesteyting: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dirty="0">
                <a:latin typeface="Arial" pitchFamily="34" charset="0"/>
                <a:cs typeface="Arial" pitchFamily="34" charset="0"/>
              </a:rPr>
              <a:t>Skole: 1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15,9 daa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dirty="0">
                <a:latin typeface="Arial" pitchFamily="34" charset="0"/>
                <a:cs typeface="Arial" pitchFamily="34" charset="0"/>
              </a:rPr>
              <a:t>Barnehage: 3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18,4 daa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nb-NO" smtClean="0">
                <a:latin typeface="Arial" pitchFamily="34" charset="0"/>
                <a:cs typeface="Arial" pitchFamily="34" charset="0"/>
              </a:rPr>
              <a:t>Helse/annet: </a:t>
            </a:r>
            <a:r>
              <a:rPr lang="nb-NO" dirty="0">
                <a:latin typeface="Arial" pitchFamily="34" charset="0"/>
                <a:cs typeface="Arial" pitchFamily="34" charset="0"/>
              </a:rPr>
              <a:t>2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12,1 daa</a:t>
            </a:r>
          </a:p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Idrettsanlegg: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243 daa</a:t>
            </a: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3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Oppsummering </a:t>
            </a:r>
            <a:r>
              <a:rPr lang="nb-NO" sz="3200" b="1" u="sng" dirty="0" smtClean="0">
                <a:latin typeface="Arial" pitchFamily="34" charset="0"/>
                <a:cs typeface="Arial" pitchFamily="34" charset="0"/>
              </a:rPr>
              <a:t>nye</a:t>
            </a:r>
            <a:r>
              <a:rPr lang="nb-NO" sz="3200" b="1" dirty="0" smtClean="0">
                <a:latin typeface="Arial" pitchFamily="34" charset="0"/>
                <a:cs typeface="Arial" pitchFamily="34" charset="0"/>
              </a:rPr>
              <a:t> arealer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55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42792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Grav- og urnelund: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215 daa</a:t>
            </a:r>
          </a:p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Vei: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Justeringer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Lufthavn: </a:t>
            </a:r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2 arealer, 105 </a:t>
            </a:r>
            <a:r>
              <a:rPr lang="nb-NO" dirty="0">
                <a:latin typeface="Arial" pitchFamily="34" charset="0"/>
                <a:cs typeface="Arial" pitchFamily="34" charset="0"/>
              </a:rPr>
              <a:t>daa</a:t>
            </a:r>
          </a:p>
          <a:p>
            <a:pPr>
              <a:lnSpc>
                <a:spcPct val="150000"/>
              </a:lnSpc>
            </a:pPr>
            <a:endParaRPr lang="nb-NO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Plassholder for innhold 12"/>
          <p:cNvSpPr>
            <a:spLocks noGrp="1"/>
          </p:cNvSpPr>
          <p:nvPr>
            <p:ph sz="half" idx="1"/>
          </p:nvPr>
        </p:nvSpPr>
        <p:spPr>
          <a:xfrm>
            <a:off x="4663464" y="1619072"/>
            <a:ext cx="4042792" cy="4827844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Havn: </a:t>
            </a:r>
          </a:p>
          <a:p>
            <a:pPr lvl="1">
              <a:lnSpc>
                <a:spcPct val="150000"/>
              </a:lnSpc>
            </a:pPr>
            <a:r>
              <a:rPr lang="nb-NO" dirty="0">
                <a:latin typeface="Arial" pitchFamily="34" charset="0"/>
                <a:cs typeface="Arial" pitchFamily="34" charset="0"/>
              </a:rPr>
              <a:t>1 </a:t>
            </a:r>
            <a:r>
              <a:rPr lang="nb-NO" dirty="0" err="1">
                <a:latin typeface="Arial" pitchFamily="34" charset="0"/>
                <a:cs typeface="Arial" pitchFamily="34" charset="0"/>
              </a:rPr>
              <a:t>stk</a:t>
            </a:r>
            <a:r>
              <a:rPr lang="nb-NO" dirty="0">
                <a:latin typeface="Arial" pitchFamily="34" charset="0"/>
                <a:cs typeface="Arial" pitchFamily="34" charset="0"/>
              </a:rPr>
              <a:t>, 131 daa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Gang- og sykkelvei: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6 strekninger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Parkeringsplasser: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13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60 daa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Friområde:</a:t>
            </a:r>
          </a:p>
          <a:p>
            <a:pPr lvl="1"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stk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, 234 daa</a:t>
            </a:r>
          </a:p>
        </p:txBody>
      </p:sp>
    </p:spTree>
    <p:extLst>
      <p:ext uri="{BB962C8B-B14F-4D97-AF65-F5344CB8AC3E}">
        <p14:creationId xmlns:p14="http://schemas.microsoft.com/office/powerpoint/2010/main" val="338046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3677" y="1607533"/>
            <a:ext cx="4765738" cy="4966524"/>
          </a:xfrm>
          <a:prstGeom prst="roundRect">
            <a:avLst>
              <a:gd name="adj" fmla="val 1755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9913" y="1607532"/>
            <a:ext cx="4949502" cy="5003849"/>
          </a:xfrm>
          <a:prstGeom prst="roundRect">
            <a:avLst>
              <a:gd name="adj" fmla="val 2286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1607532"/>
            <a:ext cx="3509343" cy="4966524"/>
          </a:xfrm>
          <a:prstGeom prst="roundRect">
            <a:avLst>
              <a:gd name="adj" fmla="val 3510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615" y="1607532"/>
            <a:ext cx="5000800" cy="4991853"/>
          </a:xfrm>
          <a:prstGeom prst="roundRect">
            <a:avLst>
              <a:gd name="adj" fmla="val 2339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8615" y="1607533"/>
            <a:ext cx="5000799" cy="4845803"/>
          </a:xfrm>
          <a:prstGeom prst="roundRect">
            <a:avLst>
              <a:gd name="adj" fmla="val 2381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72423" y="1607533"/>
            <a:ext cx="5056992" cy="4989819"/>
          </a:xfrm>
          <a:prstGeom prst="roundRect">
            <a:avLst>
              <a:gd name="adj" fmla="val 345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Hensynssoner 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56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2" name="Plassholder for innhold 12"/>
          <p:cNvSpPr>
            <a:spLocks noGrp="1"/>
          </p:cNvSpPr>
          <p:nvPr>
            <p:ph idx="1"/>
          </p:nvPr>
        </p:nvSpPr>
        <p:spPr>
          <a:xfrm>
            <a:off x="457200" y="1600200"/>
            <a:ext cx="3137520" cy="4061048"/>
          </a:xfrm>
          <a:prstGeom prst="roundRect">
            <a:avLst>
              <a:gd name="adj" fmla="val 3606"/>
            </a:avLst>
          </a:prstGeom>
          <a:solidFill>
            <a:schemeClr val="bg1">
              <a:alpha val="65000"/>
            </a:schemeClr>
          </a:solidFill>
        </p:spPr>
        <p:txBody>
          <a:bodyPr anchor="t">
            <a:normAutofit fontScale="85000" lnSpcReduction="20000"/>
          </a:bodyPr>
          <a:lstStyle/>
          <a:p>
            <a:r>
              <a:rPr lang="nb-NO" dirty="0">
                <a:latin typeface="Arial" pitchFamily="34" charset="0"/>
                <a:cs typeface="Arial" pitchFamily="34" charset="0"/>
              </a:rPr>
              <a:t>Skred og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ras</a:t>
            </a:r>
          </a:p>
          <a:p>
            <a:r>
              <a:rPr lang="nb-NO" dirty="0" err="1" smtClean="0">
                <a:latin typeface="Arial" pitchFamily="34" charset="0"/>
                <a:cs typeface="Arial" pitchFamily="34" charset="0"/>
              </a:rPr>
              <a:t>Kvikkleire</a:t>
            </a:r>
            <a:endParaRPr lang="nb-NO" dirty="0"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latin typeface="Arial" pitchFamily="34" charset="0"/>
                <a:cs typeface="Arial" pitchFamily="34" charset="0"/>
              </a:rPr>
              <a:t>Flom</a:t>
            </a:r>
          </a:p>
          <a:p>
            <a:r>
              <a:rPr lang="nb-NO" dirty="0">
                <a:latin typeface="Arial" pitchFamily="34" charset="0"/>
                <a:cs typeface="Arial" pitchFamily="34" charset="0"/>
              </a:rPr>
              <a:t>Nedslagsfelt drikkevann</a:t>
            </a:r>
          </a:p>
          <a:p>
            <a:r>
              <a:rPr lang="nb-NO" dirty="0" smtClean="0">
                <a:latin typeface="Arial" pitchFamily="34" charset="0"/>
                <a:cs typeface="Arial" pitchFamily="34" charset="0"/>
              </a:rPr>
              <a:t>Reindrift</a:t>
            </a:r>
          </a:p>
          <a:p>
            <a:r>
              <a:rPr lang="nb-NO" dirty="0" smtClean="0">
                <a:latin typeface="Arial" pitchFamily="34" charset="0"/>
                <a:cs typeface="Arial" pitchFamily="34" charset="0"/>
              </a:rPr>
              <a:t>Landbruk </a:t>
            </a:r>
          </a:p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Verneområder</a:t>
            </a:r>
          </a:p>
          <a:p>
            <a:r>
              <a:rPr lang="nb-NO" dirty="0" smtClean="0">
                <a:latin typeface="Arial" pitchFamily="34" charset="0"/>
                <a:cs typeface="Arial" pitchFamily="34" charset="0"/>
              </a:rPr>
              <a:t>Kulturminner </a:t>
            </a:r>
          </a:p>
          <a:p>
            <a:endParaRPr lang="nb-NO" dirty="0" smtClean="0">
              <a:latin typeface="Arial" pitchFamily="34" charset="0"/>
              <a:cs typeface="Arial" pitchFamily="34" charset="0"/>
            </a:endParaRPr>
          </a:p>
          <a:p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5" y="1607533"/>
            <a:ext cx="5021510" cy="4272031"/>
          </a:xfrm>
          <a:prstGeom prst="roundRect">
            <a:avLst>
              <a:gd name="adj" fmla="val 3634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07905" y="1607533"/>
            <a:ext cx="5021510" cy="5001868"/>
          </a:xfrm>
          <a:prstGeom prst="roundRect">
            <a:avLst>
              <a:gd name="adj" fmla="val 3269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grpSp>
        <p:nvGrpSpPr>
          <p:cNvPr id="3" name="Gruppe 2"/>
          <p:cNvGrpSpPr/>
          <p:nvPr/>
        </p:nvGrpSpPr>
        <p:grpSpPr>
          <a:xfrm>
            <a:off x="4517195" y="1607533"/>
            <a:ext cx="4212219" cy="4989819"/>
            <a:chOff x="4517195" y="1607533"/>
            <a:chExt cx="4212219" cy="498981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195" y="1607533"/>
              <a:ext cx="4212219" cy="4989819"/>
            </a:xfrm>
            <a:prstGeom prst="roundRect">
              <a:avLst>
                <a:gd name="adj" fmla="val 3387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92819" y="1635143"/>
              <a:ext cx="1783430" cy="1289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Bild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5058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62" dur="indefinite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5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override="childStyle">
                                        <p:cTn id="80" dur="indefinite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Temakart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57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2" name="Plassholder for innhold 1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061048"/>
          </a:xfrm>
          <a:prstGeom prst="roundRect">
            <a:avLst>
              <a:gd name="adj" fmla="val 3606"/>
            </a:avLst>
          </a:prstGeom>
          <a:solidFill>
            <a:schemeClr val="bg1">
              <a:alpha val="65000"/>
            </a:schemeClr>
          </a:solidFill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Jordbruksareal i sentrumsområdene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Viktig skog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2400" dirty="0">
                <a:latin typeface="Arial" pitchFamily="34" charset="0"/>
                <a:cs typeface="Arial" pitchFamily="34" charset="0"/>
              </a:rPr>
              <a:t>Gang- og sykkelveier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Landskapsanalyse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nb-NO" sz="2400" dirty="0" smtClean="0">
                <a:latin typeface="Arial" pitchFamily="34" charset="0"/>
                <a:cs typeface="Arial" pitchFamily="34" charset="0"/>
              </a:rPr>
              <a:t>Friluftsområder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7078" y="1619035"/>
            <a:ext cx="176148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7674" y="1619035"/>
            <a:ext cx="174174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7078" y="4221368"/>
            <a:ext cx="176148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2356" y="4221368"/>
            <a:ext cx="174244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668" r="56463"/>
          <a:stretch/>
        </p:blipFill>
        <p:spPr bwMode="auto">
          <a:xfrm>
            <a:off x="2483768" y="4943195"/>
            <a:ext cx="2520000" cy="1798173"/>
          </a:xfrm>
          <a:prstGeom prst="roundRect">
            <a:avLst>
              <a:gd name="adj" fmla="val 7957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785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Planbestemmelser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58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2" name="Plassholder for innhold 1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061048"/>
          </a:xfrm>
          <a:prstGeom prst="roundRect">
            <a:avLst>
              <a:gd name="adj" fmla="val 3606"/>
            </a:avLst>
          </a:prstGeom>
          <a:solidFill>
            <a:schemeClr val="bg1">
              <a:alpha val="65000"/>
            </a:schemeClr>
          </a:solidFill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Juridisk bindende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Fulgt normer</a:t>
            </a:r>
          </a:p>
          <a:p>
            <a:pPr>
              <a:lnSpc>
                <a:spcPct val="150000"/>
              </a:lnSpc>
            </a:pP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1611194"/>
            <a:ext cx="3168161" cy="4740400"/>
          </a:xfrm>
          <a:prstGeom prst="roundRect">
            <a:avLst>
              <a:gd name="adj" fmla="val 3316"/>
            </a:avLst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3360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59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Tittel 1"/>
          <p:cNvSpPr txBox="1">
            <a:spLocks/>
          </p:cNvSpPr>
          <p:nvPr/>
        </p:nvSpPr>
        <p:spPr>
          <a:xfrm>
            <a:off x="1907704" y="2708920"/>
            <a:ext cx="5333133" cy="792088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000" b="1" dirty="0" smtClean="0">
                <a:latin typeface="Arial" pitchFamily="34" charset="0"/>
                <a:cs typeface="Arial" pitchFamily="34" charset="0"/>
              </a:rPr>
              <a:t>Takk for oss!</a:t>
            </a:r>
            <a:endParaRPr lang="nb-NO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229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457200" y="500042"/>
            <a:ext cx="6275040" cy="917596"/>
          </a:xfrm>
          <a:prstGeom prst="roundRect">
            <a:avLst/>
          </a:prstGeom>
          <a:solidFill>
            <a:schemeClr val="bg1">
              <a:alpha val="65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b-NO" sz="3200" b="1" dirty="0" smtClean="0">
                <a:latin typeface="Arial" pitchFamily="34" charset="0"/>
                <a:cs typeface="Arial" pitchFamily="34" charset="0"/>
              </a:rPr>
              <a:t>Rotsund og Uløya</a:t>
            </a:r>
            <a:endParaRPr lang="nb-NO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BEAB5-6052-460C-B68D-3AA471F65C96}" type="slidenum">
              <a:rPr lang="nb-NO" smtClean="0"/>
              <a:pPr/>
              <a:t>6</a:t>
            </a:fld>
            <a:endParaRPr lang="nb-NO"/>
          </a:p>
        </p:txBody>
      </p:sp>
      <p:grpSp>
        <p:nvGrpSpPr>
          <p:cNvPr id="11" name="Gruppe 10"/>
          <p:cNvGrpSpPr/>
          <p:nvPr/>
        </p:nvGrpSpPr>
        <p:grpSpPr>
          <a:xfrm>
            <a:off x="6845962" y="433239"/>
            <a:ext cx="1883452" cy="1044000"/>
            <a:chOff x="6845962" y="433239"/>
            <a:chExt cx="1883452" cy="1044000"/>
          </a:xfrm>
        </p:grpSpPr>
        <p:pic>
          <p:nvPicPr>
            <p:cNvPr id="7" name="Bild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0377" y="442652"/>
              <a:ext cx="539037" cy="1022400"/>
            </a:xfrm>
            <a:prstGeom prst="rect">
              <a:avLst/>
            </a:prstGeom>
          </p:spPr>
        </p:pic>
        <p:pic>
          <p:nvPicPr>
            <p:cNvPr id="8" name="Bild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575" y="433239"/>
              <a:ext cx="568767" cy="1044000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5962" y="479492"/>
              <a:ext cx="789750" cy="972000"/>
            </a:xfrm>
            <a:prstGeom prst="rect">
              <a:avLst/>
            </a:prstGeom>
          </p:spPr>
        </p:pic>
      </p:grpSp>
      <p:sp>
        <p:nvSpPr>
          <p:cNvPr id="14" name="Plassholder for innhold 1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458616" cy="3989039"/>
          </a:xfrm>
          <a:prstGeom prst="roundRect">
            <a:avLst>
              <a:gd name="adj" fmla="val 4088"/>
            </a:avLst>
          </a:prstGeom>
          <a:solidFill>
            <a:schemeClr val="bg1">
              <a:alpha val="65000"/>
            </a:schemeClr>
          </a:solidFill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Fritids-bebyggelse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Fritid/ turist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Bolig</a:t>
            </a:r>
          </a:p>
          <a:p>
            <a:pPr>
              <a:lnSpc>
                <a:spcPct val="150000"/>
              </a:lnSpc>
            </a:pPr>
            <a:r>
              <a:rPr lang="nb-NO" dirty="0" smtClean="0">
                <a:latin typeface="Arial" pitchFamily="34" charset="0"/>
                <a:cs typeface="Arial" pitchFamily="34" charset="0"/>
              </a:rPr>
              <a:t>Nærings-bebyggelse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" y="5739755"/>
            <a:ext cx="1900590" cy="707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2071" y="1628799"/>
            <a:ext cx="5697343" cy="4844449"/>
          </a:xfrm>
          <a:prstGeom prst="roundRect">
            <a:avLst>
              <a:gd name="adj" fmla="val 2771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8799AC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8148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704" y="0"/>
            <a:ext cx="9165704" cy="68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67701" y="5445224"/>
            <a:ext cx="2680093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Fritidsbebyggelse:</a:t>
            </a:r>
          </a:p>
          <a:p>
            <a:r>
              <a:rPr lang="nb-NO" sz="2400" dirty="0" smtClean="0"/>
              <a:t>BFR 22: Storsletta</a:t>
            </a:r>
          </a:p>
          <a:p>
            <a:r>
              <a:rPr lang="nb-NO" sz="2400" dirty="0" smtClean="0"/>
              <a:t>BFR 23: </a:t>
            </a:r>
            <a:r>
              <a:rPr lang="nb-NO" sz="2400" dirty="0" err="1" smtClean="0"/>
              <a:t>Steallijeaggi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9526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329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79512" y="188640"/>
            <a:ext cx="398025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/>
              <a:t>BFT 04: </a:t>
            </a:r>
            <a:r>
              <a:rPr lang="nb-NO" sz="2400" dirty="0" smtClean="0"/>
              <a:t>Fritids- og turistformål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37961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79512" y="188640"/>
            <a:ext cx="290470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D7D1C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b="1" dirty="0" smtClean="0"/>
              <a:t>B 10: </a:t>
            </a:r>
            <a:r>
              <a:rPr lang="nb-NO" sz="2400" dirty="0" smtClean="0"/>
              <a:t>Boligbebyggelse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07028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8079</TotalTime>
  <Words>927</Words>
  <Application>Microsoft Office PowerPoint</Application>
  <PresentationFormat>Skjermfremvisning (4:3)</PresentationFormat>
  <Paragraphs>297</Paragraphs>
  <Slides>59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59</vt:i4>
      </vt:variant>
    </vt:vector>
  </HeadingPairs>
  <TitlesOfParts>
    <vt:vector size="60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Hanne Henriksen</dc:creator>
  <cp:lastModifiedBy>Hanne Henriksen</cp:lastModifiedBy>
  <cp:revision>332</cp:revision>
  <cp:lastPrinted>2013-04-30T12:25:46Z</cp:lastPrinted>
  <dcterms:created xsi:type="dcterms:W3CDTF">2013-04-15T09:23:07Z</dcterms:created>
  <dcterms:modified xsi:type="dcterms:W3CDTF">2014-03-20T09:31:26Z</dcterms:modified>
</cp:coreProperties>
</file>